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2"/>
  </p:notesMasterIdLst>
  <p:handoutMasterIdLst>
    <p:handoutMasterId r:id="rId13"/>
  </p:handoutMasterIdLst>
  <p:sldIdLst>
    <p:sldId id="376" r:id="rId5"/>
    <p:sldId id="301" r:id="rId6"/>
    <p:sldId id="377" r:id="rId7"/>
    <p:sldId id="378" r:id="rId8"/>
    <p:sldId id="379" r:id="rId9"/>
    <p:sldId id="278" r:id="rId10"/>
    <p:sldId id="368"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FE03EFE-E812-4214-803F-DE01F62CDEEF}">
          <p14:sldIdLst>
            <p14:sldId id="376"/>
          </p14:sldIdLst>
        </p14:section>
        <p14:section name="Untitled Section" id="{682322D0-F836-4DAB-AEE0-1245C19FA907}">
          <p14:sldIdLst>
            <p14:sldId id="301"/>
            <p14:sldId id="377"/>
            <p14:sldId id="378"/>
            <p14:sldId id="379"/>
            <p14:sldId id="278"/>
            <p14:sldId id="36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385EAD-F715-4FB0-B616-D3A9ED17B8FF}" v="2" dt="2026-08-08T13:50:50.602"/>
  </p1510:revLst>
</p1510:revInfo>
</file>

<file path=ppt/tableStyles.xml><?xml version="1.0" encoding="utf-8"?>
<a:tblStyleLst xmlns:a="http://schemas.openxmlformats.org/drawingml/2006/main" def="{2D5ABB26-0587-4C30-8999-92F81FD0307C}">
  <a:tblStyle styleId="{539DC7DE-C913-414B-8FE4-B8EEFB8BD690}" styleName="U.S. Army">
    <a:wholeTbl>
      <a:tcTxStyle>
        <a:fontRef idx="minor"/>
        <a:schemeClr val="tx1"/>
      </a:tcTxStyle>
      <a:tcStyle>
        <a:tcBdr>
          <a:left>
            <a:ln w="12700">
              <a:solidFill>
                <a:schemeClr val="tx1"/>
              </a:solidFill>
            </a:ln>
          </a:left>
          <a:right>
            <a:ln w="12700">
              <a:solidFill>
                <a:schemeClr val="tx1"/>
              </a:solidFill>
            </a:ln>
          </a:right>
          <a:top>
            <a:ln w="12700">
              <a:solidFill>
                <a:schemeClr val="tx1"/>
              </a:solidFill>
            </a:ln>
          </a:top>
          <a:bottom>
            <a:ln w="12700">
              <a:solidFill>
                <a:schemeClr val="tx1"/>
              </a:solidFill>
            </a:ln>
          </a:bottom>
          <a:insideH>
            <a:ln w="12700">
              <a:solidFill>
                <a:schemeClr val="tx1"/>
              </a:solidFill>
            </a:ln>
          </a:insideH>
          <a:insideV>
            <a:ln w="12700">
              <a:solidFill>
                <a:schemeClr val="tx1"/>
              </a:solidFill>
            </a:ln>
          </a:insideV>
        </a:tcBdr>
        <a:fill>
          <a:noFill/>
        </a:fill>
      </a:tcStyle>
    </a:wholeTbl>
    <a:band1H>
      <a:tcStyle>
        <a:tcBdr/>
        <a:fill>
          <a:noFill/>
        </a:fill>
      </a:tcStyle>
    </a:band1H>
    <a:band2H>
      <a:tcTxStyle>
        <a:fontRef idx="minor"/>
        <a:srgbClr val="221F20"/>
      </a:tcTxStyle>
      <a:tcStyle>
        <a:tcBdr/>
        <a:fill>
          <a:solidFill>
            <a:srgbClr val="D5D5D7"/>
          </a:solidFill>
        </a:fill>
      </a:tcStyle>
    </a:band2H>
    <a:band1V>
      <a:tcStyle>
        <a:tcBdr/>
        <a:fill>
          <a:noFill/>
        </a:fill>
      </a:tcStyle>
    </a:band1V>
    <a:band2V>
      <a:tcTxStyle>
        <a:fontRef idx="minor"/>
        <a:srgbClr val="221F20"/>
      </a:tcTxStyle>
      <a:tcStyle>
        <a:tcBdr/>
        <a:fill>
          <a:solidFill>
            <a:srgbClr val="D5D5D7"/>
          </a:solidFill>
        </a:fill>
      </a:tcStyle>
    </a:band2V>
    <a:lastCol>
      <a:tcTxStyle b="on">
        <a:fontRef idx="minor"/>
        <a:schemeClr val="tx1"/>
      </a:tcTxStyle>
      <a:tcStyle>
        <a:tcBdr/>
      </a:tcStyle>
    </a:lastCol>
    <a:firstCol>
      <a:tcTxStyle b="on">
        <a:fontRef idx="minor"/>
        <a:schemeClr val="tx1"/>
      </a:tcTxStyle>
      <a:tcStyle>
        <a:tcBdr/>
      </a:tcStyle>
    </a:firstCol>
    <a:lastRow>
      <a:tcTxStyle b="on">
        <a:fontRef idx="minor"/>
        <a:schemeClr val="tx1"/>
      </a:tcTxStyle>
      <a:tcStyle>
        <a:tcBdr>
          <a:top>
            <a:ln w="25400">
              <a:solidFill>
                <a:schemeClr val="tx1"/>
              </a:solidFill>
            </a:ln>
          </a:top>
        </a:tcBdr>
        <a:fill>
          <a:noFill/>
        </a:fill>
      </a:tcStyle>
    </a:lastRow>
    <a:firstRow>
      <a:tcTxStyle b="on">
        <a:fontRef idx="minor"/>
        <a:schemeClr val="bg2"/>
      </a:tcTxStyle>
      <a:tcStyle>
        <a:tcBdr/>
        <a:fill>
          <a:solidFill>
            <a:schemeClr val="tx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872" autoAdjust="0"/>
  </p:normalViewPr>
  <p:slideViewPr>
    <p:cSldViewPr snapToGrid="0" showGuides="1">
      <p:cViewPr>
        <p:scale>
          <a:sx n="150" d="100"/>
          <a:sy n="150" d="100"/>
        </p:scale>
        <p:origin x="510" y="-1128"/>
      </p:cViewPr>
      <p:guideLst/>
    </p:cSldViewPr>
  </p:slideViewPr>
  <p:notesTextViewPr>
    <p:cViewPr>
      <p:scale>
        <a:sx n="1" d="1"/>
        <a:sy n="1" d="1"/>
      </p:scale>
      <p:origin x="0" y="0"/>
    </p:cViewPr>
  </p:notesTextViewPr>
  <p:sorterViewPr>
    <p:cViewPr>
      <p:scale>
        <a:sx n="1" d="1"/>
        <a:sy n="1" d="1"/>
      </p:scale>
      <p:origin x="0" y="0"/>
    </p:cViewPr>
  </p:sorterViewPr>
  <p:notesViewPr>
    <p:cSldViewPr snapToGrid="0" showGuides="1">
      <p:cViewPr varScale="1">
        <p:scale>
          <a:sx n="61" d="100"/>
          <a:sy n="61" d="100"/>
        </p:scale>
        <p:origin x="3245" y="6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rame, Eduardo J CIV USARMY DEVCOM GVSC (USA)" userId="8ef83308-63f6-4e11-b2da-cd3909defd73" providerId="ADAL" clId="{8DEDE333-3FD4-4A04-8EA3-A0A33D032F0A}"/>
    <pc:docChg chg="undo custSel addSld delSld modSld modMainMaster addSection modSection">
      <pc:chgData name="Cerame, Eduardo J CIV USARMY DEVCOM GVSC (USA)" userId="8ef83308-63f6-4e11-b2da-cd3909defd73" providerId="ADAL" clId="{8DEDE333-3FD4-4A04-8EA3-A0A33D032F0A}" dt="2026-08-08T13:51:02.753" v="6122" actId="14100"/>
      <pc:docMkLst>
        <pc:docMk/>
      </pc:docMkLst>
      <pc:sldChg chg="addSp modSp mod modClrScheme chgLayout">
        <pc:chgData name="Cerame, Eduardo J CIV USARMY DEVCOM GVSC (USA)" userId="8ef83308-63f6-4e11-b2da-cd3909defd73" providerId="ADAL" clId="{8DEDE333-3FD4-4A04-8EA3-A0A33D032F0A}" dt="2026-07-16T13:41:35.286" v="915" actId="20577"/>
        <pc:sldMkLst>
          <pc:docMk/>
          <pc:sldMk cId="1907754988" sldId="301"/>
        </pc:sldMkLst>
        <pc:spChg chg="mod">
          <ac:chgData name="Cerame, Eduardo J CIV USARMY DEVCOM GVSC (USA)" userId="8ef83308-63f6-4e11-b2da-cd3909defd73" providerId="ADAL" clId="{8DEDE333-3FD4-4A04-8EA3-A0A33D032F0A}" dt="2026-07-15T19:38:24.171" v="852" actId="26606"/>
          <ac:spMkLst>
            <pc:docMk/>
            <pc:sldMk cId="1907754988" sldId="301"/>
            <ac:spMk id="2" creationId="{BBCA0BC9-7A06-3E3A-79D0-B0FC91F729D2}"/>
          </ac:spMkLst>
        </pc:spChg>
        <pc:spChg chg="mod">
          <ac:chgData name="Cerame, Eduardo J CIV USARMY DEVCOM GVSC (USA)" userId="8ef83308-63f6-4e11-b2da-cd3909defd73" providerId="ADAL" clId="{8DEDE333-3FD4-4A04-8EA3-A0A33D032F0A}" dt="2026-07-16T13:41:35.286" v="915" actId="20577"/>
          <ac:spMkLst>
            <pc:docMk/>
            <pc:sldMk cId="1907754988" sldId="301"/>
            <ac:spMk id="3" creationId="{9D266715-F618-52AA-C0AD-880F880714E2}"/>
          </ac:spMkLst>
        </pc:spChg>
        <pc:spChg chg="mod">
          <ac:chgData name="Cerame, Eduardo J CIV USARMY DEVCOM GVSC (USA)" userId="8ef83308-63f6-4e11-b2da-cd3909defd73" providerId="ADAL" clId="{8DEDE333-3FD4-4A04-8EA3-A0A33D032F0A}" dt="2026-07-15T19:38:24.171" v="852" actId="26606"/>
          <ac:spMkLst>
            <pc:docMk/>
            <pc:sldMk cId="1907754988" sldId="301"/>
            <ac:spMk id="4" creationId="{885A49FF-BA02-B334-0611-E4E49343EF4C}"/>
          </ac:spMkLst>
        </pc:spChg>
        <pc:spChg chg="mod">
          <ac:chgData name="Cerame, Eduardo J CIV USARMY DEVCOM GVSC (USA)" userId="8ef83308-63f6-4e11-b2da-cd3909defd73" providerId="ADAL" clId="{8DEDE333-3FD4-4A04-8EA3-A0A33D032F0A}" dt="2026-07-15T19:38:24.171" v="852" actId="26606"/>
          <ac:spMkLst>
            <pc:docMk/>
            <pc:sldMk cId="1907754988" sldId="301"/>
            <ac:spMk id="5" creationId="{9F5E481C-E93A-02EC-DCA2-424380AEDFFC}"/>
          </ac:spMkLst>
        </pc:spChg>
        <pc:picChg chg="add mod ord">
          <ac:chgData name="Cerame, Eduardo J CIV USARMY DEVCOM GVSC (USA)" userId="8ef83308-63f6-4e11-b2da-cd3909defd73" providerId="ADAL" clId="{8DEDE333-3FD4-4A04-8EA3-A0A33D032F0A}" dt="2026-07-16T13:40:32.416" v="872" actId="1076"/>
          <ac:picMkLst>
            <pc:docMk/>
            <pc:sldMk cId="1907754988" sldId="301"/>
            <ac:picMk id="7" creationId="{CEC07FF8-0C86-F208-4B61-111C30B46213}"/>
          </ac:picMkLst>
        </pc:picChg>
        <pc:picChg chg="add mod">
          <ac:chgData name="Cerame, Eduardo J CIV USARMY DEVCOM GVSC (USA)" userId="8ef83308-63f6-4e11-b2da-cd3909defd73" providerId="ADAL" clId="{8DEDE333-3FD4-4A04-8EA3-A0A33D032F0A}" dt="2026-07-16T13:40:38.352" v="874" actId="1076"/>
          <ac:picMkLst>
            <pc:docMk/>
            <pc:sldMk cId="1907754988" sldId="301"/>
            <ac:picMk id="1026" creationId="{6CF43D08-8421-CB08-AE24-028CA8BB8BA4}"/>
          </ac:picMkLst>
        </pc:picChg>
      </pc:sldChg>
      <pc:sldChg chg="delSp modSp mod">
        <pc:chgData name="Cerame, Eduardo J CIV USARMY DEVCOM GVSC (USA)" userId="8ef83308-63f6-4e11-b2da-cd3909defd73" providerId="ADAL" clId="{8DEDE333-3FD4-4A04-8EA3-A0A33D032F0A}" dt="2026-08-08T13:51:02.753" v="6122" actId="14100"/>
        <pc:sldMkLst>
          <pc:docMk/>
          <pc:sldMk cId="10796838" sldId="376"/>
        </pc:sldMkLst>
        <pc:spChg chg="mod">
          <ac:chgData name="Cerame, Eduardo J CIV USARMY DEVCOM GVSC (USA)" userId="8ef83308-63f6-4e11-b2da-cd3909defd73" providerId="ADAL" clId="{8DEDE333-3FD4-4A04-8EA3-A0A33D032F0A}" dt="2026-07-15T19:29:58.808" v="62" actId="20577"/>
          <ac:spMkLst>
            <pc:docMk/>
            <pc:sldMk cId="10796838" sldId="376"/>
            <ac:spMk id="14" creationId="{BAD4FA3F-B4A3-C0CA-9D98-92059EDC6085}"/>
          </ac:spMkLst>
        </pc:spChg>
        <pc:spChg chg="mod">
          <ac:chgData name="Cerame, Eduardo J CIV USARMY DEVCOM GVSC (USA)" userId="8ef83308-63f6-4e11-b2da-cd3909defd73" providerId="ADAL" clId="{8DEDE333-3FD4-4A04-8EA3-A0A33D032F0A}" dt="2026-07-15T19:30:44.226" v="73" actId="20577"/>
          <ac:spMkLst>
            <pc:docMk/>
            <pc:sldMk cId="10796838" sldId="376"/>
            <ac:spMk id="15" creationId="{CC8CE572-CA90-062F-7688-E95D7DA12984}"/>
          </ac:spMkLst>
        </pc:spChg>
        <pc:spChg chg="mod">
          <ac:chgData name="Cerame, Eduardo J CIV USARMY DEVCOM GVSC (USA)" userId="8ef83308-63f6-4e11-b2da-cd3909defd73" providerId="ADAL" clId="{8DEDE333-3FD4-4A04-8EA3-A0A33D032F0A}" dt="2026-07-15T19:30:58.007" v="110" actId="20577"/>
          <ac:spMkLst>
            <pc:docMk/>
            <pc:sldMk cId="10796838" sldId="376"/>
            <ac:spMk id="17" creationId="{F85CE38A-F519-0321-E12A-A327E434767F}"/>
          </ac:spMkLst>
        </pc:spChg>
        <pc:spChg chg="mod">
          <ac:chgData name="Cerame, Eduardo J CIV USARMY DEVCOM GVSC (USA)" userId="8ef83308-63f6-4e11-b2da-cd3909defd73" providerId="ADAL" clId="{8DEDE333-3FD4-4A04-8EA3-A0A33D032F0A}" dt="2026-08-08T13:51:02.753" v="6122" actId="14100"/>
          <ac:spMkLst>
            <pc:docMk/>
            <pc:sldMk cId="10796838" sldId="376"/>
            <ac:spMk id="19" creationId="{5D8AA804-BBA0-8125-08D9-02F40131D37E}"/>
          </ac:spMkLst>
        </pc:spChg>
        <pc:spChg chg="mod">
          <ac:chgData name="Cerame, Eduardo J CIV USARMY DEVCOM GVSC (USA)" userId="8ef83308-63f6-4e11-b2da-cd3909defd73" providerId="ADAL" clId="{8DEDE333-3FD4-4A04-8EA3-A0A33D032F0A}" dt="2026-08-05T12:07:58.875" v="4942" actId="1036"/>
          <ac:spMkLst>
            <pc:docMk/>
            <pc:sldMk cId="10796838" sldId="376"/>
            <ac:spMk id="20" creationId="{43815E04-7AE9-0BEC-28AE-22FEA46AB498}"/>
          </ac:spMkLst>
        </pc:spChg>
      </pc:sldChg>
      <pc:sldChg chg="modSp new mod modNotesTx">
        <pc:chgData name="Cerame, Eduardo J CIV USARMY DEVCOM GVSC (USA)" userId="8ef83308-63f6-4e11-b2da-cd3909defd73" providerId="ADAL" clId="{8DEDE333-3FD4-4A04-8EA3-A0A33D032F0A}" dt="2026-08-06T15:18:24.316" v="5528" actId="20577"/>
        <pc:sldMkLst>
          <pc:docMk/>
          <pc:sldMk cId="3372288548" sldId="377"/>
        </pc:sldMkLst>
        <pc:spChg chg="mod">
          <ac:chgData name="Cerame, Eduardo J CIV USARMY DEVCOM GVSC (USA)" userId="8ef83308-63f6-4e11-b2da-cd3909defd73" providerId="ADAL" clId="{8DEDE333-3FD4-4A04-8EA3-A0A33D032F0A}" dt="2026-07-16T13:42:59.636" v="980" actId="20577"/>
          <ac:spMkLst>
            <pc:docMk/>
            <pc:sldMk cId="3372288548" sldId="377"/>
            <ac:spMk id="2" creationId="{D3A7CB0A-F41C-E85B-D20D-CC5C1C4A1033}"/>
          </ac:spMkLst>
        </pc:spChg>
        <pc:spChg chg="mod">
          <ac:chgData name="Cerame, Eduardo J CIV USARMY DEVCOM GVSC (USA)" userId="8ef83308-63f6-4e11-b2da-cd3909defd73" providerId="ADAL" clId="{8DEDE333-3FD4-4A04-8EA3-A0A33D032F0A}" dt="2026-07-16T22:04:27.365" v="3395"/>
          <ac:spMkLst>
            <pc:docMk/>
            <pc:sldMk cId="3372288548" sldId="377"/>
            <ac:spMk id="3" creationId="{90CFFF77-FC85-E8AD-2548-970DE81335EB}"/>
          </ac:spMkLst>
        </pc:spChg>
      </pc:sldChg>
      <pc:sldChg chg="modSp add mod modNotesTx">
        <pc:chgData name="Cerame, Eduardo J CIV USARMY DEVCOM GVSC (USA)" userId="8ef83308-63f6-4e11-b2da-cd3909defd73" providerId="ADAL" clId="{8DEDE333-3FD4-4A04-8EA3-A0A33D032F0A}" dt="2026-08-06T15:21:45.011" v="6113" actId="20577"/>
        <pc:sldMkLst>
          <pc:docMk/>
          <pc:sldMk cId="4202109756" sldId="378"/>
        </pc:sldMkLst>
        <pc:spChg chg="mod">
          <ac:chgData name="Cerame, Eduardo J CIV USARMY DEVCOM GVSC (USA)" userId="8ef83308-63f6-4e11-b2da-cd3909defd73" providerId="ADAL" clId="{8DEDE333-3FD4-4A04-8EA3-A0A33D032F0A}" dt="2026-07-16T18:01:21.229" v="3089" actId="20577"/>
          <ac:spMkLst>
            <pc:docMk/>
            <pc:sldMk cId="4202109756" sldId="378"/>
            <ac:spMk id="2" creationId="{EDBD61F3-7F2F-E703-AB0E-D0FC4B386D52}"/>
          </ac:spMkLst>
        </pc:spChg>
        <pc:spChg chg="mod">
          <ac:chgData name="Cerame, Eduardo J CIV USARMY DEVCOM GVSC (USA)" userId="8ef83308-63f6-4e11-b2da-cd3909defd73" providerId="ADAL" clId="{8DEDE333-3FD4-4A04-8EA3-A0A33D032F0A}" dt="2026-07-20T19:48:11.007" v="3592" actId="20577"/>
          <ac:spMkLst>
            <pc:docMk/>
            <pc:sldMk cId="4202109756" sldId="378"/>
            <ac:spMk id="3" creationId="{C2CC43F2-01A4-0D28-3E3F-E667AF53399A}"/>
          </ac:spMkLst>
        </pc:spChg>
      </pc:sldChg>
      <pc:sldChg chg="modSp add mod modNotesTx">
        <pc:chgData name="Cerame, Eduardo J CIV USARMY DEVCOM GVSC (USA)" userId="8ef83308-63f6-4e11-b2da-cd3909defd73" providerId="ADAL" clId="{8DEDE333-3FD4-4A04-8EA3-A0A33D032F0A}" dt="2026-08-06T17:05:11.215" v="6114" actId="5793"/>
        <pc:sldMkLst>
          <pc:docMk/>
          <pc:sldMk cId="3137145731" sldId="379"/>
        </pc:sldMkLst>
        <pc:spChg chg="mod">
          <ac:chgData name="Cerame, Eduardo J CIV USARMY DEVCOM GVSC (USA)" userId="8ef83308-63f6-4e11-b2da-cd3909defd73" providerId="ADAL" clId="{8DEDE333-3FD4-4A04-8EA3-A0A33D032F0A}" dt="2026-07-16T22:04:57.079" v="3424" actId="20577"/>
          <ac:spMkLst>
            <pc:docMk/>
            <pc:sldMk cId="3137145731" sldId="379"/>
            <ac:spMk id="2" creationId="{8C71FCE5-B1C8-188E-7B22-F71F77314641}"/>
          </ac:spMkLst>
        </pc:spChg>
        <pc:spChg chg="mod">
          <ac:chgData name="Cerame, Eduardo J CIV USARMY DEVCOM GVSC (USA)" userId="8ef83308-63f6-4e11-b2da-cd3909defd73" providerId="ADAL" clId="{8DEDE333-3FD4-4A04-8EA3-A0A33D032F0A}" dt="2026-07-20T19:50:55.633" v="3945" actId="20577"/>
          <ac:spMkLst>
            <pc:docMk/>
            <pc:sldMk cId="3137145731" sldId="379"/>
            <ac:spMk id="3" creationId="{8BB77B0B-699F-F3C9-0EEF-705CAC1E6F4F}"/>
          </ac:spMkLst>
        </pc:spChg>
      </pc:sldChg>
      <pc:sldMasterChg chg="addSp delSp modSp mod modSldLayout">
        <pc:chgData name="Cerame, Eduardo J CIV USARMY DEVCOM GVSC (USA)" userId="8ef83308-63f6-4e11-b2da-cd3909defd73" providerId="ADAL" clId="{8DEDE333-3FD4-4A04-8EA3-A0A33D032F0A}" dt="2026-08-05T12:07:48.528" v="4918" actId="1035"/>
        <pc:sldMasterMkLst>
          <pc:docMk/>
          <pc:sldMasterMk cId="2530643548" sldId="2147483660"/>
        </pc:sldMasterMkLst>
        <pc:spChg chg="mod">
          <ac:chgData name="Cerame, Eduardo J CIV USARMY DEVCOM GVSC (USA)" userId="8ef83308-63f6-4e11-b2da-cd3909defd73" providerId="ADAL" clId="{8DEDE333-3FD4-4A04-8EA3-A0A33D032F0A}" dt="2026-07-15T19:29:08.097" v="42"/>
          <ac:spMkLst>
            <pc:docMk/>
            <pc:sldMasterMk cId="2530643548" sldId="2147483660"/>
            <ac:spMk id="5" creationId="{A505B177-5D6D-67A3-C213-FBD8A41DB44D}"/>
          </ac:spMkLst>
        </pc:spChg>
        <pc:spChg chg="add del mod">
          <ac:chgData name="Cerame, Eduardo J CIV USARMY DEVCOM GVSC (USA)" userId="8ef83308-63f6-4e11-b2da-cd3909defd73" providerId="ADAL" clId="{8DEDE333-3FD4-4A04-8EA3-A0A33D032F0A}" dt="2026-07-15T19:29:04.648" v="41" actId="20577"/>
          <ac:spMkLst>
            <pc:docMk/>
            <pc:sldMasterMk cId="2530643548" sldId="2147483660"/>
            <ac:spMk id="6" creationId="{B1B11D7F-02E5-4718-D558-9A38AEFE4A3F}"/>
          </ac:spMkLst>
        </pc:spChg>
        <pc:sldLayoutChg chg="delSp modSp mod">
          <pc:chgData name="Cerame, Eduardo J CIV USARMY DEVCOM GVSC (USA)" userId="8ef83308-63f6-4e11-b2da-cd3909defd73" providerId="ADAL" clId="{8DEDE333-3FD4-4A04-8EA3-A0A33D032F0A}" dt="2026-08-05T12:07:48.528" v="4918" actId="1035"/>
          <pc:sldLayoutMkLst>
            <pc:docMk/>
            <pc:sldMasterMk cId="2530643548" sldId="2147483660"/>
            <pc:sldLayoutMk cId="3379410635" sldId="2147483672"/>
          </pc:sldLayoutMkLst>
          <pc:spChg chg="mod">
            <ac:chgData name="Cerame, Eduardo J CIV USARMY DEVCOM GVSC (USA)" userId="8ef83308-63f6-4e11-b2da-cd3909defd73" providerId="ADAL" clId="{8DEDE333-3FD4-4A04-8EA3-A0A33D032F0A}" dt="2026-07-15T19:32:59.575" v="215" actId="1076"/>
            <ac:spMkLst>
              <pc:docMk/>
              <pc:sldMasterMk cId="2530643548" sldId="2147483660"/>
              <pc:sldLayoutMk cId="3379410635" sldId="2147483672"/>
              <ac:spMk id="43" creationId="{11C2DF4D-3795-3DCB-4A0E-BEEDB09CA546}"/>
            </ac:spMkLst>
          </pc:spChg>
          <pc:spChg chg="mod">
            <ac:chgData name="Cerame, Eduardo J CIV USARMY DEVCOM GVSC (USA)" userId="8ef83308-63f6-4e11-b2da-cd3909defd73" providerId="ADAL" clId="{8DEDE333-3FD4-4A04-8EA3-A0A33D032F0A}" dt="2026-08-05T12:07:48.528" v="4918" actId="1035"/>
            <ac:spMkLst>
              <pc:docMk/>
              <pc:sldMasterMk cId="2530643548" sldId="2147483660"/>
              <pc:sldLayoutMk cId="3379410635" sldId="2147483672"/>
              <ac:spMk id="46" creationId="{C7A29FDA-605C-FCC9-063B-1F8F13112A46}"/>
            </ac:spMkLst>
          </pc:spChg>
          <pc:spChg chg="mod">
            <ac:chgData name="Cerame, Eduardo J CIV USARMY DEVCOM GVSC (USA)" userId="8ef83308-63f6-4e11-b2da-cd3909defd73" providerId="ADAL" clId="{8DEDE333-3FD4-4A04-8EA3-A0A33D032F0A}" dt="2026-07-15T19:32:59.575" v="215" actId="1076"/>
            <ac:spMkLst>
              <pc:docMk/>
              <pc:sldMasterMk cId="2530643548" sldId="2147483660"/>
              <pc:sldLayoutMk cId="3379410635" sldId="2147483672"/>
              <ac:spMk id="53" creationId="{299946FC-BC7B-A2AF-43C2-16E531CD039B}"/>
            </ac:spMkLst>
          </pc:spChg>
          <pc:spChg chg="mod">
            <ac:chgData name="Cerame, Eduardo J CIV USARMY DEVCOM GVSC (USA)" userId="8ef83308-63f6-4e11-b2da-cd3909defd73" providerId="ADAL" clId="{8DEDE333-3FD4-4A04-8EA3-A0A33D032F0A}" dt="2026-08-05T12:07:39.633" v="4907" actId="6549"/>
            <ac:spMkLst>
              <pc:docMk/>
              <pc:sldMasterMk cId="2530643548" sldId="2147483660"/>
              <pc:sldLayoutMk cId="3379410635" sldId="2147483672"/>
              <ac:spMk id="55" creationId="{8C5C77BC-0973-CA62-5CF0-C13C47A44B69}"/>
            </ac:spMkLst>
          </pc:spChg>
          <pc:spChg chg="mod">
            <ac:chgData name="Cerame, Eduardo J CIV USARMY DEVCOM GVSC (USA)" userId="8ef83308-63f6-4e11-b2da-cd3909defd73" providerId="ADAL" clId="{8DEDE333-3FD4-4A04-8EA3-A0A33D032F0A}" dt="2026-08-05T12:07:48.528" v="4918" actId="1035"/>
            <ac:spMkLst>
              <pc:docMk/>
              <pc:sldMasterMk cId="2530643548" sldId="2147483660"/>
              <pc:sldLayoutMk cId="3379410635" sldId="2147483672"/>
              <ac:spMk id="56" creationId="{767366C1-03C5-2B3B-1B93-24B7A478DC61}"/>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9D5FD40-329B-B51A-B969-25C0FCC874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F7B95F99-4EBA-6581-1DE7-75BE3A03AA1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DA5FE44-C727-4B44-AC35-D47522042F47}" type="datetimeFigureOut">
              <a:rPr lang="en-US" smtClean="0"/>
              <a:t>8/8/2026</a:t>
            </a:fld>
            <a:endParaRPr lang="en-US" dirty="0"/>
          </a:p>
        </p:txBody>
      </p:sp>
      <p:sp>
        <p:nvSpPr>
          <p:cNvPr id="4" name="Footer Placeholder 3">
            <a:extLst>
              <a:ext uri="{FF2B5EF4-FFF2-40B4-BE49-F238E27FC236}">
                <a16:creationId xmlns:a16="http://schemas.microsoft.com/office/drawing/2014/main" id="{2BD4EE63-BACC-BB25-9D5E-06ED25633D0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9F684ACE-71D3-B814-49CB-07A42B382DE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5ED381B-BC01-6545-81F8-8797C0846FE1}" type="slidenum">
              <a:rPr lang="en-US" smtClean="0"/>
              <a:t>‹#›</a:t>
            </a:fld>
            <a:endParaRPr lang="en-US" dirty="0"/>
          </a:p>
        </p:txBody>
      </p:sp>
    </p:spTree>
    <p:extLst>
      <p:ext uri="{BB962C8B-B14F-4D97-AF65-F5344CB8AC3E}">
        <p14:creationId xmlns:p14="http://schemas.microsoft.com/office/powerpoint/2010/main" val="125706377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3DACA9-C708-FB41-A6FA-3D94FFC8E73D}" type="datetimeFigureOut">
              <a:rPr lang="en-US" smtClean="0"/>
              <a:t>8/8/2026</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0" tIns="0" rIns="0" bIns="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65E666-0780-B84F-93A5-9513831C5190}" type="slidenum">
              <a:rPr lang="en-US" smtClean="0"/>
              <a:t>‹#›</a:t>
            </a:fld>
            <a:endParaRPr lang="en-US" dirty="0"/>
          </a:p>
        </p:txBody>
      </p:sp>
    </p:spTree>
    <p:extLst>
      <p:ext uri="{BB962C8B-B14F-4D97-AF65-F5344CB8AC3E}">
        <p14:creationId xmlns:p14="http://schemas.microsoft.com/office/powerpoint/2010/main" val="2893071161"/>
      </p:ext>
    </p:extLst>
  </p:cSld>
  <p:clrMap bg1="lt1" tx1="dk1" bg2="lt2" tx2="dk2" accent1="accent1" accent2="accent2" accent3="accent3" accent4="accent4" accent5="accent5" accent6="accent6" hlink="hlink" folHlink="folHlink"/>
  <p:notesStyle>
    <a:lvl1pPr marL="182880" indent="-182880" algn="l" defTabSz="914400" rtl="0" eaLnBrk="1" latinLnBrk="0" hangingPunct="1">
      <a:buFont typeface="Arial" panose="020B0604020202020204" pitchFamily="34" charset="0"/>
      <a:buChar char="▪"/>
      <a:defRPr sz="1200" kern="1200">
        <a:solidFill>
          <a:schemeClr val="tx1"/>
        </a:solidFill>
        <a:latin typeface="+mn-lt"/>
        <a:ea typeface="+mn-ea"/>
        <a:cs typeface="+mn-cs"/>
      </a:defRPr>
    </a:lvl1pPr>
    <a:lvl2pPr marL="365760" indent="-18288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548640" indent="-18288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731520" indent="-18288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914400" indent="-182880" algn="l" defTabSz="914400" rtl="0" eaLnBrk="1" latinLnBrk="0" hangingPunct="1">
      <a:buFont typeface="Arial" panose="020B0604020202020204" pitchFamily="34" charset="0"/>
      <a:buChar char="–"/>
      <a:defRPr sz="1200" kern="1200">
        <a:solidFill>
          <a:schemeClr val="tx1"/>
        </a:solidFill>
        <a:latin typeface="+mn-lt"/>
        <a:ea typeface="+mn-ea"/>
        <a:cs typeface="+mn-cs"/>
      </a:defRPr>
    </a:lvl5pPr>
    <a:lvl6pPr marL="1097280" indent="-182880" algn="l" defTabSz="914400" rtl="0" eaLnBrk="1" latinLnBrk="0" hangingPunct="1">
      <a:buFont typeface="Arial" panose="020B0604020202020204" pitchFamily="34" charset="0"/>
      <a:buChar char="–"/>
      <a:defRPr sz="1200" kern="1200">
        <a:solidFill>
          <a:schemeClr val="tx1"/>
        </a:solidFill>
        <a:latin typeface="+mn-lt"/>
        <a:ea typeface="+mn-ea"/>
        <a:cs typeface="+mn-cs"/>
      </a:defRPr>
    </a:lvl6pPr>
    <a:lvl7pPr marL="1280160" indent="-182880" algn="l" defTabSz="914400" rtl="0" eaLnBrk="1" latinLnBrk="0" hangingPunct="1">
      <a:buFont typeface="Arial" panose="020B0604020202020204" pitchFamily="34" charset="0"/>
      <a:buChar char="–"/>
      <a:defRPr sz="1200" kern="1200">
        <a:solidFill>
          <a:schemeClr val="tx1"/>
        </a:solidFill>
        <a:latin typeface="+mn-lt"/>
        <a:ea typeface="+mn-ea"/>
        <a:cs typeface="+mn-cs"/>
      </a:defRPr>
    </a:lvl7pPr>
    <a:lvl8pPr marL="1463040" indent="-182880" algn="l" defTabSz="914400" rtl="0" eaLnBrk="1" latinLnBrk="0" hangingPunct="1">
      <a:buFont typeface="Arial" panose="020B0604020202020204" pitchFamily="34" charset="0"/>
      <a:buChar char="–"/>
      <a:defRPr sz="1200" kern="1200">
        <a:solidFill>
          <a:schemeClr val="tx1"/>
        </a:solidFill>
        <a:latin typeface="+mn-lt"/>
        <a:ea typeface="+mn-ea"/>
        <a:cs typeface="+mn-cs"/>
      </a:defRPr>
    </a:lvl8pPr>
    <a:lvl9pPr marL="1645920" indent="-182880" algn="l" defTabSz="914400" rtl="0" eaLnBrk="1" latinLnBrk="0" hangingPunct="1">
      <a:buFont typeface="Arial" panose="020B0604020202020204" pitchFamily="34" charset="0"/>
      <a:buChar char="–"/>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SoS Complexity Example: Put a Remote Camera PTZ on a Remote Vehicle To Be Controlled by an Existing Controller Software that Works When Directly Connected to the Controller</a:t>
            </a:r>
          </a:p>
          <a:p>
            <a:pPr lvl="1"/>
            <a:r>
              <a:rPr lang="en-US" dirty="0"/>
              <a:t>Just need to send command signals and receive video back right? Does the camera talk via ethernet or another protocol requiring a translator (software or hardware)? Are there bandwidth limitations for the radio that’s a concern? Is the video compression format still compatible with the control software if adjustments are made to account for radio limitations? Are there any safety concerns needed for control of the camera requiring validation checks in the software? Are there firewall or network routing adjustments/additions that need to be made?</a:t>
            </a:r>
          </a:p>
          <a:p>
            <a:pPr lvl="1"/>
            <a:endParaRPr lang="en-US" dirty="0"/>
          </a:p>
          <a:p>
            <a:pPr lvl="0"/>
            <a:r>
              <a:rPr lang="en-US" dirty="0"/>
              <a:t>Plug and Play: Standards work if everyone follows them and it’s an ideal architecture. Prototype software may not actually be compliant or may require breaking small parts of the standard for functionality. Is the software flexible enough to scale up if multiple of the plug and play components are on the network or could they conflict? Is the network designed so that the messages will remain working with the standard?</a:t>
            </a:r>
          </a:p>
          <a:p>
            <a:pPr lvl="0"/>
            <a:endParaRPr lang="en-US" dirty="0"/>
          </a:p>
          <a:p>
            <a:pPr lvl="0"/>
            <a:r>
              <a:rPr lang="en-US" dirty="0"/>
              <a:t>It’s easy for a simple miscommunication between groups to snowball or get missed until late in an effort when it causes problems. Make sure the communication is open, decisions are documented, and roles or key actions are assigned in a way that everyone can see. Ex. Two components are going to be connected, both sides agree to use an IOP A connector and determine who’s going to have the pin side and socket side, etc. But they don’t determine series 2 or series 3 38999 connector, so they aren’t interchangeable</a:t>
            </a:r>
          </a:p>
          <a:p>
            <a:pPr lvl="0"/>
            <a:endParaRPr lang="en-US" dirty="0"/>
          </a:p>
          <a:p>
            <a:pPr marL="182880" lvl="0" indent="-182880"/>
            <a:r>
              <a:rPr lang="en-US" dirty="0"/>
              <a:t>No matter how much you think is ready to go for easy integration, assume certain things won’t go smoothly and you’ll need time to solve issues. </a:t>
            </a:r>
          </a:p>
          <a:p>
            <a:pPr marL="182880" lvl="0" indent="-182880"/>
            <a:endParaRPr lang="en-US" dirty="0"/>
          </a:p>
          <a:p>
            <a:pPr marL="182880" lvl="0" indent="-182880"/>
            <a:r>
              <a:rPr lang="en-US" dirty="0"/>
              <a:t>Requirements need to be realistic. </a:t>
            </a:r>
          </a:p>
          <a:p>
            <a:pPr marL="182880" lvl="0" indent="-182880"/>
            <a:endParaRPr lang="en-US" dirty="0"/>
          </a:p>
          <a:p>
            <a:pPr marL="182880" lvl="0" indent="-182880"/>
            <a:endParaRPr lang="en-US" dirty="0"/>
          </a:p>
        </p:txBody>
      </p:sp>
      <p:sp>
        <p:nvSpPr>
          <p:cNvPr id="4" name="Slide Number Placeholder 3"/>
          <p:cNvSpPr>
            <a:spLocks noGrp="1"/>
          </p:cNvSpPr>
          <p:nvPr>
            <p:ph type="sldNum" sz="quarter" idx="5"/>
          </p:nvPr>
        </p:nvSpPr>
        <p:spPr/>
        <p:txBody>
          <a:bodyPr/>
          <a:lstStyle/>
          <a:p>
            <a:fld id="{D765E666-0780-B84F-93A5-9513831C5190}" type="slidenum">
              <a:rPr lang="en-US" smtClean="0"/>
              <a:t>3</a:t>
            </a:fld>
            <a:endParaRPr lang="en-US" dirty="0"/>
          </a:p>
        </p:txBody>
      </p:sp>
    </p:spTree>
    <p:extLst>
      <p:ext uri="{BB962C8B-B14F-4D97-AF65-F5344CB8AC3E}">
        <p14:creationId xmlns:p14="http://schemas.microsoft.com/office/powerpoint/2010/main" val="903946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B8A18-8F9C-A58A-D10E-FF4AF00CFD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519315-3B3D-C123-3B58-264A347031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4188B6-6376-D43D-FC5D-ABF7D521F318}"/>
              </a:ext>
            </a:extLst>
          </p:cNvPr>
          <p:cNvSpPr>
            <a:spLocks noGrp="1"/>
          </p:cNvSpPr>
          <p:nvPr>
            <p:ph type="body" idx="1"/>
          </p:nvPr>
        </p:nvSpPr>
        <p:spPr/>
        <p:txBody>
          <a:bodyPr/>
          <a:lstStyle/>
          <a:p>
            <a:pPr marL="182880" marR="0" lvl="0" indent="-18288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Only testing in the field on a full system is expensive (often slow, needs more people, more logistics, and can easily turn into hurry up and wait for a lot of people). Memories of way too much time spent by engineers helping setup tents to operate out of. Lots of time can get wasted if one subsystem goes down that derails testing.</a:t>
            </a:r>
          </a:p>
          <a:p>
            <a:pPr marL="182880" marR="0" lvl="0" indent="-18288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82880" marR="0" lvl="0" indent="-18288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Testing in a SIL with simulations can allow you to catch the simple and silly mistakes early when it’s cheap and fast. You can also look for corner cases that are hard to test in the real world. Not every thing can be tested at once in simulation/SIL environments. B-Kit vs A-Kit examples and benchtop vs simulation sensors</a:t>
            </a:r>
          </a:p>
          <a:p>
            <a:pPr marL="182880" marR="0" lvl="0" indent="-18288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82880" marR="0" lvl="0" indent="-18288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Budget time and components to get SIL hardware at the start of integration. Don’t steal parts </a:t>
            </a:r>
            <a:r>
              <a:rPr lang="en-US"/>
              <a:t>for spares! </a:t>
            </a:r>
            <a:endParaRPr lang="en-US" dirty="0"/>
          </a:p>
          <a:p>
            <a:pPr marL="182880" marR="0" lvl="0" indent="-18288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dirty="0"/>
          </a:p>
          <a:p>
            <a:pPr marL="182880" marR="0" lvl="0" indent="-18288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dirty="0"/>
          </a:p>
          <a:p>
            <a:pPr lvl="0"/>
            <a:endParaRPr lang="en-US" dirty="0"/>
          </a:p>
        </p:txBody>
      </p:sp>
      <p:sp>
        <p:nvSpPr>
          <p:cNvPr id="4" name="Slide Number Placeholder 3">
            <a:extLst>
              <a:ext uri="{FF2B5EF4-FFF2-40B4-BE49-F238E27FC236}">
                <a16:creationId xmlns:a16="http://schemas.microsoft.com/office/drawing/2014/main" id="{1AD60863-7674-D57C-F84C-727BD8A3085D}"/>
              </a:ext>
            </a:extLst>
          </p:cNvPr>
          <p:cNvSpPr>
            <a:spLocks noGrp="1"/>
          </p:cNvSpPr>
          <p:nvPr>
            <p:ph type="sldNum" sz="quarter" idx="5"/>
          </p:nvPr>
        </p:nvSpPr>
        <p:spPr/>
        <p:txBody>
          <a:bodyPr/>
          <a:lstStyle/>
          <a:p>
            <a:fld id="{D765E666-0780-B84F-93A5-9513831C5190}" type="slidenum">
              <a:rPr lang="en-US" smtClean="0"/>
              <a:t>4</a:t>
            </a:fld>
            <a:endParaRPr lang="en-US" dirty="0"/>
          </a:p>
        </p:txBody>
      </p:sp>
    </p:spTree>
    <p:extLst>
      <p:ext uri="{BB962C8B-B14F-4D97-AF65-F5344CB8AC3E}">
        <p14:creationId xmlns:p14="http://schemas.microsoft.com/office/powerpoint/2010/main" val="1866253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A8624-20B2-5977-E852-1E75AC00E6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BF4FCE-0DEF-8EEC-0BF1-9901D798E8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B9A532-E92F-B681-DD99-877415E283E3}"/>
              </a:ext>
            </a:extLst>
          </p:cNvPr>
          <p:cNvSpPr>
            <a:spLocks noGrp="1"/>
          </p:cNvSpPr>
          <p:nvPr>
            <p:ph type="body" idx="1"/>
          </p:nvPr>
        </p:nvSpPr>
        <p:spPr/>
        <p:txBody>
          <a:bodyPr/>
          <a:lstStyle/>
          <a:p>
            <a:pPr marL="0" lvl="0" indent="0">
              <a:buNone/>
            </a:pPr>
            <a:endParaRPr lang="en-US" dirty="0"/>
          </a:p>
        </p:txBody>
      </p:sp>
      <p:sp>
        <p:nvSpPr>
          <p:cNvPr id="4" name="Slide Number Placeholder 3">
            <a:extLst>
              <a:ext uri="{FF2B5EF4-FFF2-40B4-BE49-F238E27FC236}">
                <a16:creationId xmlns:a16="http://schemas.microsoft.com/office/drawing/2014/main" id="{64AD2AA1-B52A-421E-9F33-ED3095D76446}"/>
              </a:ext>
            </a:extLst>
          </p:cNvPr>
          <p:cNvSpPr>
            <a:spLocks noGrp="1"/>
          </p:cNvSpPr>
          <p:nvPr>
            <p:ph type="sldNum" sz="quarter" idx="5"/>
          </p:nvPr>
        </p:nvSpPr>
        <p:spPr/>
        <p:txBody>
          <a:bodyPr/>
          <a:lstStyle/>
          <a:p>
            <a:fld id="{D765E666-0780-B84F-93A5-9513831C5190}" type="slidenum">
              <a:rPr lang="en-US" smtClean="0"/>
              <a:t>5</a:t>
            </a:fld>
            <a:endParaRPr lang="en-US" dirty="0"/>
          </a:p>
        </p:txBody>
      </p:sp>
    </p:spTree>
    <p:extLst>
      <p:ext uri="{BB962C8B-B14F-4D97-AF65-F5344CB8AC3E}">
        <p14:creationId xmlns:p14="http://schemas.microsoft.com/office/powerpoint/2010/main" val="22835364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jp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221F20"/>
        </a:solidFill>
        <a:effectLst/>
      </p:bgPr>
    </p:bg>
    <p:spTree>
      <p:nvGrpSpPr>
        <p:cNvPr id="1" name=""/>
        <p:cNvGrpSpPr/>
        <p:nvPr/>
      </p:nvGrpSpPr>
      <p:grpSpPr>
        <a:xfrm>
          <a:off x="0" y="0"/>
          <a:ext cx="0" cy="0"/>
          <a:chOff x="0" y="0"/>
          <a:chExt cx="0" cy="0"/>
        </a:xfrm>
      </p:grpSpPr>
      <p:sp>
        <p:nvSpPr>
          <p:cNvPr id="20" name="Date Placeholder 19">
            <a:extLst>
              <a:ext uri="{FF2B5EF4-FFF2-40B4-BE49-F238E27FC236}">
                <a16:creationId xmlns:a16="http://schemas.microsoft.com/office/drawing/2014/main" id="{39F9F092-1A2E-3BC5-0D99-EE4B132543F8}"/>
              </a:ext>
            </a:extLst>
          </p:cNvPr>
          <p:cNvSpPr>
            <a:spLocks noGrp="1"/>
          </p:cNvSpPr>
          <p:nvPr>
            <p:ph type="dt" sz="half" idx="49"/>
          </p:nvPr>
        </p:nvSpPr>
        <p:spPr/>
        <p:txBody>
          <a:bodyPr/>
          <a:lstStyle/>
          <a:p>
            <a:fld id="{7A3E0868-4E26-4CDC-8A56-D70E2D8B12FE}" type="datetime3">
              <a:rPr lang="en-US" smtClean="0"/>
              <a:t>8 August 2026</a:t>
            </a:fld>
            <a:endParaRPr lang="en-US" dirty="0"/>
          </a:p>
        </p:txBody>
      </p:sp>
      <p:sp>
        <p:nvSpPr>
          <p:cNvPr id="21" name="Slide Number Placeholder 20">
            <a:extLst>
              <a:ext uri="{FF2B5EF4-FFF2-40B4-BE49-F238E27FC236}">
                <a16:creationId xmlns:a16="http://schemas.microsoft.com/office/drawing/2014/main" id="{4D3DAC6A-DFDF-B313-4DB4-FA56B489F422}"/>
              </a:ext>
            </a:extLst>
          </p:cNvPr>
          <p:cNvSpPr>
            <a:spLocks noGrp="1"/>
          </p:cNvSpPr>
          <p:nvPr>
            <p:ph type="sldNum" sz="quarter" idx="50"/>
          </p:nvPr>
        </p:nvSpPr>
        <p:spPr/>
        <p:txBody>
          <a:bodyPr/>
          <a:lstStyle/>
          <a:p>
            <a:fld id="{64E5BE4B-2FBF-4174-9E62-85FAD1CB43A6}" type="slidenum">
              <a:rPr lang="en-US" smtClean="0"/>
              <a:pPr/>
              <a:t>‹#›</a:t>
            </a:fld>
            <a:endParaRPr lang="en-US" dirty="0"/>
          </a:p>
        </p:txBody>
      </p:sp>
      <p:sp>
        <p:nvSpPr>
          <p:cNvPr id="26" name="Text Placeholder 30">
            <a:extLst>
              <a:ext uri="{FF2B5EF4-FFF2-40B4-BE49-F238E27FC236}">
                <a16:creationId xmlns:a16="http://schemas.microsoft.com/office/drawing/2014/main" id="{AAEE65B4-7FC0-51E0-61A9-DA039122F268}"/>
              </a:ext>
            </a:extLst>
          </p:cNvPr>
          <p:cNvSpPr>
            <a:spLocks noGrp="1"/>
          </p:cNvSpPr>
          <p:nvPr>
            <p:ph type="body" sz="quarter" idx="44"/>
          </p:nvPr>
        </p:nvSpPr>
        <p:spPr>
          <a:xfrm>
            <a:off x="1485900" y="5150843"/>
            <a:ext cx="2343701" cy="103875"/>
          </a:xfrm>
          <a:prstGeom prst="rect">
            <a:avLst/>
          </a:prstGeom>
          <a:solidFill>
            <a:schemeClr val="tx1">
              <a:alpha val="93000"/>
            </a:schemeClr>
          </a:solid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675" b="0" baseline="0">
                <a:solidFill>
                  <a:schemeClr val="bg1"/>
                </a:solidFill>
                <a:latin typeface="+mn-lt"/>
                <a:cs typeface="Arial Bold" panose="020B0704020202020204" pitchFamily="34" charset="0"/>
              </a:defRPr>
            </a:lvl1pPr>
            <a:lvl2pPr marL="342884" indent="0">
              <a:buNone/>
              <a:defRPr sz="750">
                <a:latin typeface="Arial Bold" panose="020B0704020202020204" pitchFamily="34" charset="0"/>
                <a:cs typeface="Arial Bold" panose="020B0704020202020204" pitchFamily="34" charset="0"/>
              </a:defRPr>
            </a:lvl2pPr>
            <a:lvl3pPr marL="685766" indent="0">
              <a:buNone/>
              <a:defRPr sz="750">
                <a:latin typeface="Arial Bold" panose="020B0704020202020204" pitchFamily="34" charset="0"/>
                <a:cs typeface="Arial Bold" panose="020B0704020202020204" pitchFamily="34" charset="0"/>
              </a:defRPr>
            </a:lvl3pPr>
            <a:lvl4pPr marL="1028649" indent="0">
              <a:buNone/>
              <a:defRPr sz="750">
                <a:latin typeface="Arial Bold" panose="020B0704020202020204" pitchFamily="34" charset="0"/>
                <a:cs typeface="Arial Bold" panose="020B0704020202020204" pitchFamily="34" charset="0"/>
              </a:defRPr>
            </a:lvl4pPr>
            <a:lvl5pPr marL="1371532" indent="0">
              <a:buNone/>
              <a:defRPr sz="750">
                <a:latin typeface="Arial Bold" panose="020B0704020202020204" pitchFamily="34" charset="0"/>
                <a:cs typeface="Arial Bold" panose="020B0704020202020204" pitchFamily="34" charset="0"/>
              </a:defRPr>
            </a:lvl5pPr>
          </a:lstStyle>
          <a:p>
            <a:pPr lvl="0"/>
            <a:endParaRPr lang="en-US" dirty="0"/>
          </a:p>
        </p:txBody>
      </p:sp>
      <p:sp>
        <p:nvSpPr>
          <p:cNvPr id="27" name="Text Placeholder 30">
            <a:extLst>
              <a:ext uri="{FF2B5EF4-FFF2-40B4-BE49-F238E27FC236}">
                <a16:creationId xmlns:a16="http://schemas.microsoft.com/office/drawing/2014/main" id="{6483CD3B-2F61-38F8-2851-B10539781BDC}"/>
              </a:ext>
            </a:extLst>
          </p:cNvPr>
          <p:cNvSpPr>
            <a:spLocks noGrp="1"/>
          </p:cNvSpPr>
          <p:nvPr>
            <p:ph type="body" sz="quarter" idx="45"/>
          </p:nvPr>
        </p:nvSpPr>
        <p:spPr>
          <a:xfrm>
            <a:off x="1485900" y="4970051"/>
            <a:ext cx="2343701" cy="103875"/>
          </a:xfrm>
          <a:prstGeom prst="rect">
            <a:avLst/>
          </a:prstGeom>
          <a:solidFill>
            <a:schemeClr val="tx1">
              <a:alpha val="93000"/>
            </a:schemeClr>
          </a:solid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675" b="0" baseline="0">
                <a:solidFill>
                  <a:schemeClr val="bg1"/>
                </a:solidFill>
                <a:latin typeface="+mn-lt"/>
                <a:cs typeface="Arial Bold" panose="020B0704020202020204" pitchFamily="34" charset="0"/>
              </a:defRPr>
            </a:lvl1pPr>
            <a:lvl2pPr marL="342884" indent="0">
              <a:buNone/>
              <a:defRPr sz="750">
                <a:latin typeface="Arial Bold" panose="020B0704020202020204" pitchFamily="34" charset="0"/>
                <a:cs typeface="Arial Bold" panose="020B0704020202020204" pitchFamily="34" charset="0"/>
              </a:defRPr>
            </a:lvl2pPr>
            <a:lvl3pPr marL="685766" indent="0">
              <a:buNone/>
              <a:defRPr sz="750">
                <a:latin typeface="Arial Bold" panose="020B0704020202020204" pitchFamily="34" charset="0"/>
                <a:cs typeface="Arial Bold" panose="020B0704020202020204" pitchFamily="34" charset="0"/>
              </a:defRPr>
            </a:lvl3pPr>
            <a:lvl4pPr marL="1028649" indent="0">
              <a:buNone/>
              <a:defRPr sz="750">
                <a:latin typeface="Arial Bold" panose="020B0704020202020204" pitchFamily="34" charset="0"/>
                <a:cs typeface="Arial Bold" panose="020B0704020202020204" pitchFamily="34" charset="0"/>
              </a:defRPr>
            </a:lvl4pPr>
            <a:lvl5pPr marL="1371532" indent="0">
              <a:buNone/>
              <a:defRPr sz="750">
                <a:latin typeface="Arial Bold" panose="020B0704020202020204" pitchFamily="34" charset="0"/>
                <a:cs typeface="Arial Bold" panose="020B0704020202020204" pitchFamily="34" charset="0"/>
              </a:defRPr>
            </a:lvl5pPr>
          </a:lstStyle>
          <a:p>
            <a:pPr lvl="0"/>
            <a:endParaRPr lang="en-US" dirty="0"/>
          </a:p>
        </p:txBody>
      </p:sp>
      <p:sp>
        <p:nvSpPr>
          <p:cNvPr id="28" name="Text Placeholder 30">
            <a:extLst>
              <a:ext uri="{FF2B5EF4-FFF2-40B4-BE49-F238E27FC236}">
                <a16:creationId xmlns:a16="http://schemas.microsoft.com/office/drawing/2014/main" id="{F72C11EB-F1A8-B896-9775-C7ADA2F83259}"/>
              </a:ext>
            </a:extLst>
          </p:cNvPr>
          <p:cNvSpPr>
            <a:spLocks noGrp="1"/>
          </p:cNvSpPr>
          <p:nvPr>
            <p:ph type="body" sz="quarter" idx="46"/>
          </p:nvPr>
        </p:nvSpPr>
        <p:spPr>
          <a:xfrm>
            <a:off x="1485900" y="5331635"/>
            <a:ext cx="2343701" cy="103875"/>
          </a:xfrm>
          <a:prstGeom prst="rect">
            <a:avLst/>
          </a:prstGeom>
          <a:solidFill>
            <a:schemeClr val="tx1">
              <a:alpha val="93000"/>
            </a:schemeClr>
          </a:solid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675" b="0" baseline="0">
                <a:solidFill>
                  <a:schemeClr val="bg1"/>
                </a:solidFill>
                <a:latin typeface="+mn-lt"/>
                <a:cs typeface="Arial Bold" panose="020B0704020202020204" pitchFamily="34" charset="0"/>
              </a:defRPr>
            </a:lvl1pPr>
            <a:lvl2pPr marL="342884" indent="0">
              <a:buNone/>
              <a:defRPr sz="750">
                <a:latin typeface="Arial Bold" panose="020B0704020202020204" pitchFamily="34" charset="0"/>
                <a:cs typeface="Arial Bold" panose="020B0704020202020204" pitchFamily="34" charset="0"/>
              </a:defRPr>
            </a:lvl2pPr>
            <a:lvl3pPr marL="685766" indent="0">
              <a:buNone/>
              <a:defRPr sz="750">
                <a:latin typeface="Arial Bold" panose="020B0704020202020204" pitchFamily="34" charset="0"/>
                <a:cs typeface="Arial Bold" panose="020B0704020202020204" pitchFamily="34" charset="0"/>
              </a:defRPr>
            </a:lvl3pPr>
            <a:lvl4pPr marL="1028649" indent="0">
              <a:buNone/>
              <a:defRPr sz="750">
                <a:latin typeface="Arial Bold" panose="020B0704020202020204" pitchFamily="34" charset="0"/>
                <a:cs typeface="Arial Bold" panose="020B0704020202020204" pitchFamily="34" charset="0"/>
              </a:defRPr>
            </a:lvl4pPr>
            <a:lvl5pPr marL="1371532" indent="0">
              <a:buNone/>
              <a:defRPr sz="750">
                <a:latin typeface="Arial Bold" panose="020B0704020202020204" pitchFamily="34" charset="0"/>
                <a:cs typeface="Arial Bold" panose="020B0704020202020204" pitchFamily="34" charset="0"/>
              </a:defRPr>
            </a:lvl5pPr>
          </a:lstStyle>
          <a:p>
            <a:pPr lvl="0"/>
            <a:endParaRPr lang="en-US" dirty="0"/>
          </a:p>
        </p:txBody>
      </p:sp>
      <p:sp>
        <p:nvSpPr>
          <p:cNvPr id="29" name="Text Placeholder 30">
            <a:extLst>
              <a:ext uri="{FF2B5EF4-FFF2-40B4-BE49-F238E27FC236}">
                <a16:creationId xmlns:a16="http://schemas.microsoft.com/office/drawing/2014/main" id="{4BF91907-2C5A-9E08-110C-64B850CA6482}"/>
              </a:ext>
            </a:extLst>
          </p:cNvPr>
          <p:cNvSpPr>
            <a:spLocks noGrp="1"/>
          </p:cNvSpPr>
          <p:nvPr>
            <p:ph type="body" sz="quarter" idx="47"/>
          </p:nvPr>
        </p:nvSpPr>
        <p:spPr>
          <a:xfrm>
            <a:off x="1485900" y="5512427"/>
            <a:ext cx="2343701" cy="103875"/>
          </a:xfrm>
          <a:prstGeom prst="rect">
            <a:avLst/>
          </a:prstGeom>
          <a:solidFill>
            <a:schemeClr val="tx1">
              <a:alpha val="93000"/>
            </a:schemeClr>
          </a:solid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675" b="0" baseline="0">
                <a:solidFill>
                  <a:schemeClr val="bg1"/>
                </a:solidFill>
                <a:latin typeface="+mn-lt"/>
                <a:cs typeface="Arial Bold" panose="020B0704020202020204" pitchFamily="34" charset="0"/>
              </a:defRPr>
            </a:lvl1pPr>
            <a:lvl2pPr marL="342884" indent="0">
              <a:buNone/>
              <a:defRPr sz="750">
                <a:latin typeface="Arial Bold" panose="020B0704020202020204" pitchFamily="34" charset="0"/>
                <a:cs typeface="Arial Bold" panose="020B0704020202020204" pitchFamily="34" charset="0"/>
              </a:defRPr>
            </a:lvl2pPr>
            <a:lvl3pPr marL="685766" indent="0">
              <a:buNone/>
              <a:defRPr sz="750">
                <a:latin typeface="Arial Bold" panose="020B0704020202020204" pitchFamily="34" charset="0"/>
                <a:cs typeface="Arial Bold" panose="020B0704020202020204" pitchFamily="34" charset="0"/>
              </a:defRPr>
            </a:lvl3pPr>
            <a:lvl4pPr marL="1028649" indent="0">
              <a:buNone/>
              <a:defRPr sz="750">
                <a:latin typeface="Arial Bold" panose="020B0704020202020204" pitchFamily="34" charset="0"/>
                <a:cs typeface="Arial Bold" panose="020B0704020202020204" pitchFamily="34" charset="0"/>
              </a:defRPr>
            </a:lvl4pPr>
            <a:lvl5pPr marL="1371532" indent="0">
              <a:buNone/>
              <a:defRPr sz="750">
                <a:latin typeface="Arial Bold" panose="020B0704020202020204" pitchFamily="34" charset="0"/>
                <a:cs typeface="Arial Bold" panose="020B0704020202020204" pitchFamily="34" charset="0"/>
              </a:defRPr>
            </a:lvl5pPr>
          </a:lstStyle>
          <a:p>
            <a:pPr lvl="0"/>
            <a:endParaRPr lang="en-US" dirty="0"/>
          </a:p>
        </p:txBody>
      </p:sp>
      <p:sp>
        <p:nvSpPr>
          <p:cNvPr id="30" name="Text Placeholder 30">
            <a:extLst>
              <a:ext uri="{FF2B5EF4-FFF2-40B4-BE49-F238E27FC236}">
                <a16:creationId xmlns:a16="http://schemas.microsoft.com/office/drawing/2014/main" id="{0F5C0BB3-E700-E0BE-1E5D-F32BFF0DB730}"/>
              </a:ext>
            </a:extLst>
          </p:cNvPr>
          <p:cNvSpPr>
            <a:spLocks noGrp="1"/>
          </p:cNvSpPr>
          <p:nvPr>
            <p:ph type="body" sz="quarter" idx="48"/>
          </p:nvPr>
        </p:nvSpPr>
        <p:spPr>
          <a:xfrm>
            <a:off x="1485900" y="5693219"/>
            <a:ext cx="2343701" cy="103875"/>
          </a:xfrm>
          <a:prstGeom prst="rect">
            <a:avLst/>
          </a:prstGeom>
          <a:solidFill>
            <a:schemeClr val="tx1">
              <a:alpha val="93000"/>
            </a:schemeClr>
          </a:solid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675" b="0" baseline="0">
                <a:solidFill>
                  <a:schemeClr val="bg1"/>
                </a:solidFill>
                <a:latin typeface="+mn-lt"/>
                <a:cs typeface="Arial Bold" panose="020B0704020202020204" pitchFamily="34" charset="0"/>
              </a:defRPr>
            </a:lvl1pPr>
            <a:lvl2pPr marL="342884" indent="0">
              <a:buNone/>
              <a:defRPr sz="750">
                <a:latin typeface="Arial Bold" panose="020B0704020202020204" pitchFamily="34" charset="0"/>
                <a:cs typeface="Arial Bold" panose="020B0704020202020204" pitchFamily="34" charset="0"/>
              </a:defRPr>
            </a:lvl2pPr>
            <a:lvl3pPr marL="685766" indent="0">
              <a:buNone/>
              <a:defRPr sz="750">
                <a:latin typeface="Arial Bold" panose="020B0704020202020204" pitchFamily="34" charset="0"/>
                <a:cs typeface="Arial Bold" panose="020B0704020202020204" pitchFamily="34" charset="0"/>
              </a:defRPr>
            </a:lvl3pPr>
            <a:lvl4pPr marL="1028649" indent="0">
              <a:buNone/>
              <a:defRPr sz="750">
                <a:latin typeface="Arial Bold" panose="020B0704020202020204" pitchFamily="34" charset="0"/>
                <a:cs typeface="Arial Bold" panose="020B0704020202020204" pitchFamily="34" charset="0"/>
              </a:defRPr>
            </a:lvl4pPr>
            <a:lvl5pPr marL="1371532" indent="0">
              <a:buNone/>
              <a:defRPr sz="750">
                <a:latin typeface="Arial Bold" panose="020B0704020202020204" pitchFamily="34" charset="0"/>
                <a:cs typeface="Arial Bold" panose="020B0704020202020204" pitchFamily="34" charset="0"/>
              </a:defRPr>
            </a:lvl5pPr>
          </a:lstStyle>
          <a:p>
            <a:pPr lvl="0"/>
            <a:endParaRPr lang="en-US" dirty="0"/>
          </a:p>
        </p:txBody>
      </p:sp>
      <p:sp>
        <p:nvSpPr>
          <p:cNvPr id="9" name="Rectangle 15">
            <a:extLst>
              <a:ext uri="{FF2B5EF4-FFF2-40B4-BE49-F238E27FC236}">
                <a16:creationId xmlns:a16="http://schemas.microsoft.com/office/drawing/2014/main" id="{7A717986-EC00-F188-3318-9468ADB94423}"/>
              </a:ext>
            </a:extLst>
          </p:cNvPr>
          <p:cNvSpPr>
            <a:spLocks noChangeArrowheads="1"/>
          </p:cNvSpPr>
          <p:nvPr userDrawn="1"/>
        </p:nvSpPr>
        <p:spPr bwMode="auto">
          <a:xfrm>
            <a:off x="1040130" y="6673334"/>
            <a:ext cx="7063740" cy="184666"/>
          </a:xfrm>
          <a:prstGeom prst="rect">
            <a:avLst/>
          </a:prstGeom>
          <a:noFill/>
          <a:ln w="9525">
            <a:noFill/>
            <a:miter lim="800000"/>
            <a:headEnd/>
            <a:tailEnd/>
          </a:ln>
        </p:spPr>
        <p:txBody>
          <a:bodyPr wrap="square" lIns="0" rIns="0" anchor="b">
            <a:spAutoFit/>
          </a:bodyPr>
          <a:lstStyle/>
          <a:p>
            <a:pPr algn="ctr">
              <a:defRPr/>
            </a:pPr>
            <a:r>
              <a:rPr lang="en-US" sz="600" b="1" dirty="0">
                <a:solidFill>
                  <a:schemeClr val="tx1"/>
                </a:solidFill>
                <a:latin typeface="+mn-lt"/>
                <a:cs typeface="Arial Bold" panose="020B0704020202020204" pitchFamily="34" charset="0"/>
              </a:rPr>
              <a:t>EDIT CONTROL STATEMENT UNDER &gt; VIEW &gt; SLIDE MASTER &gt; SCROLL TO TOP &gt; CHANGE HEADER AND FOOTER</a:t>
            </a:r>
          </a:p>
        </p:txBody>
      </p:sp>
      <p:sp>
        <p:nvSpPr>
          <p:cNvPr id="14" name="Rectangle 13">
            <a:extLst>
              <a:ext uri="{FF2B5EF4-FFF2-40B4-BE49-F238E27FC236}">
                <a16:creationId xmlns:a16="http://schemas.microsoft.com/office/drawing/2014/main" id="{A137F0D3-04DA-F997-AD60-C1F8078CA20B}"/>
              </a:ext>
            </a:extLst>
          </p:cNvPr>
          <p:cNvSpPr>
            <a:spLocks noChangeArrowheads="1"/>
          </p:cNvSpPr>
          <p:nvPr userDrawn="1"/>
        </p:nvSpPr>
        <p:spPr bwMode="auto">
          <a:xfrm>
            <a:off x="1040130" y="0"/>
            <a:ext cx="7063740" cy="184666"/>
          </a:xfrm>
          <a:prstGeom prst="rect">
            <a:avLst/>
          </a:prstGeom>
          <a:noFill/>
          <a:ln w="9525">
            <a:noFill/>
            <a:miter lim="800000"/>
            <a:headEnd/>
            <a:tailEnd/>
          </a:ln>
        </p:spPr>
        <p:txBody>
          <a:bodyPr wrap="square" anchor="t" anchorCtr="0">
            <a:spAutoFit/>
          </a:bodyPr>
          <a:lstStyle/>
          <a:p>
            <a:pPr algn="ctr">
              <a:defRPr/>
            </a:pPr>
            <a:r>
              <a:rPr lang="en-US" sz="600" b="1" dirty="0">
                <a:solidFill>
                  <a:schemeClr val="tx1"/>
                </a:solidFill>
                <a:latin typeface="+mn-lt"/>
                <a:cs typeface="Arial Bold" panose="020B0704020202020204" pitchFamily="34" charset="0"/>
              </a:rPr>
              <a:t>EDIT CONTROL STATEMENT UNDER &gt; VIEW &gt; SLIDE MASTER &gt; SCROLL TO TOP &gt; CHANGE HEADER AND FOOTER</a:t>
            </a:r>
          </a:p>
        </p:txBody>
      </p:sp>
      <p:pic>
        <p:nvPicPr>
          <p:cNvPr id="18" name="U.S. Army" descr="U.S. Army">
            <a:extLst>
              <a:ext uri="{FF2B5EF4-FFF2-40B4-BE49-F238E27FC236}">
                <a16:creationId xmlns:a16="http://schemas.microsoft.com/office/drawing/2014/main" id="{1A212188-6451-1451-F930-676E91D60762}"/>
              </a:ext>
            </a:extLst>
          </p:cNvPr>
          <p:cNvPicPr>
            <a:picLocks noChangeAspect="1"/>
          </p:cNvPicPr>
          <p:nvPr userDrawn="1"/>
        </p:nvPicPr>
        <p:blipFill>
          <a:blip r:embed="rId2"/>
          <a:stretch>
            <a:fillRect/>
          </a:stretch>
        </p:blipFill>
        <p:spPr bwMode="black">
          <a:xfrm>
            <a:off x="114618" y="112631"/>
            <a:ext cx="3246120" cy="1225808"/>
          </a:xfrm>
          <a:prstGeom prst="rect">
            <a:avLst/>
          </a:prstGeom>
        </p:spPr>
      </p:pic>
      <p:sp>
        <p:nvSpPr>
          <p:cNvPr id="31" name="Title 1">
            <a:extLst>
              <a:ext uri="{FF2B5EF4-FFF2-40B4-BE49-F238E27FC236}">
                <a16:creationId xmlns:a16="http://schemas.microsoft.com/office/drawing/2014/main" id="{E90FDE2C-3BFA-4029-A807-0938BFAAE1DE}"/>
              </a:ext>
            </a:extLst>
          </p:cNvPr>
          <p:cNvSpPr>
            <a:spLocks noGrp="1"/>
          </p:cNvSpPr>
          <p:nvPr>
            <p:ph type="ctrTitle" hasCustomPrompt="1"/>
          </p:nvPr>
        </p:nvSpPr>
        <p:spPr>
          <a:xfrm>
            <a:off x="554221" y="2220427"/>
            <a:ext cx="6640699" cy="956870"/>
          </a:xfrm>
        </p:spPr>
        <p:txBody>
          <a:bodyPr anchor="t" anchorCtr="0"/>
          <a:lstStyle>
            <a:lvl1pPr algn="l">
              <a:lnSpc>
                <a:spcPct val="80000"/>
              </a:lnSpc>
              <a:defRPr sz="2800"/>
            </a:lvl1pPr>
          </a:lstStyle>
          <a:p>
            <a:r>
              <a:rPr lang="en-US" dirty="0"/>
              <a:t>Presentation title</a:t>
            </a:r>
            <a:br>
              <a:rPr lang="en-US" dirty="0"/>
            </a:br>
            <a:r>
              <a:rPr lang="en-US" dirty="0"/>
              <a:t>PRESENTATION TITLE</a:t>
            </a:r>
            <a:br>
              <a:rPr lang="en-US" dirty="0"/>
            </a:br>
            <a:r>
              <a:rPr lang="en-US" dirty="0"/>
              <a:t>THREE LINES MAX</a:t>
            </a:r>
          </a:p>
        </p:txBody>
      </p:sp>
      <p:sp>
        <p:nvSpPr>
          <p:cNvPr id="2" name="Text Placeholder 30">
            <a:extLst>
              <a:ext uri="{FF2B5EF4-FFF2-40B4-BE49-F238E27FC236}">
                <a16:creationId xmlns:a16="http://schemas.microsoft.com/office/drawing/2014/main" id="{6933D907-0EB9-0282-6682-235FD487C04C}"/>
              </a:ext>
            </a:extLst>
          </p:cNvPr>
          <p:cNvSpPr>
            <a:spLocks noGrp="1"/>
          </p:cNvSpPr>
          <p:nvPr>
            <p:ph type="body" sz="quarter" idx="39" hasCustomPrompt="1"/>
          </p:nvPr>
        </p:nvSpPr>
        <p:spPr>
          <a:xfrm>
            <a:off x="410767" y="5150843"/>
            <a:ext cx="1019736" cy="103875"/>
          </a:xfrm>
          <a:prstGeom prst="rect">
            <a:avLst/>
          </a:prstGeom>
          <a:solidFill>
            <a:schemeClr val="tx1">
              <a:alpha val="93000"/>
            </a:schemeClr>
          </a:solidFill>
          <a:ln w="3175">
            <a:solidFill>
              <a:schemeClr val="tx1"/>
            </a:solidFill>
          </a:ln>
        </p:spPr>
        <p:txBody>
          <a:bodyPr wrap="square" lIns="91440" tIns="0" rIns="0" bIns="0" anchor="ctr" anchorCtr="0">
            <a:spAutoFit/>
          </a:bodyPr>
          <a:lstStyle>
            <a:lvl1pPr marL="0" indent="0" algn="l">
              <a:lnSpc>
                <a:spcPct val="100000"/>
              </a:lnSpc>
              <a:spcBef>
                <a:spcPts val="0"/>
              </a:spcBef>
              <a:buNone/>
              <a:defRPr sz="675" b="0" baseline="0">
                <a:solidFill>
                  <a:schemeClr val="bg1"/>
                </a:solidFill>
                <a:latin typeface="+mn-lt"/>
                <a:cs typeface="Arial Bold" panose="020B0704020202020204" pitchFamily="34" charset="0"/>
              </a:defRPr>
            </a:lvl1pPr>
            <a:lvl2pPr marL="342884" indent="0">
              <a:buNone/>
              <a:defRPr sz="750">
                <a:latin typeface="Arial Bold" panose="020B0704020202020204" pitchFamily="34" charset="0"/>
                <a:cs typeface="Arial Bold" panose="020B0704020202020204" pitchFamily="34" charset="0"/>
              </a:defRPr>
            </a:lvl2pPr>
            <a:lvl3pPr marL="685766" indent="0">
              <a:buNone/>
              <a:defRPr sz="750">
                <a:latin typeface="Arial Bold" panose="020B0704020202020204" pitchFamily="34" charset="0"/>
                <a:cs typeface="Arial Bold" panose="020B0704020202020204" pitchFamily="34" charset="0"/>
              </a:defRPr>
            </a:lvl3pPr>
            <a:lvl4pPr marL="1028649" indent="0">
              <a:buNone/>
              <a:defRPr sz="750">
                <a:latin typeface="Arial Bold" panose="020B0704020202020204" pitchFamily="34" charset="0"/>
                <a:cs typeface="Arial Bold" panose="020B0704020202020204" pitchFamily="34" charset="0"/>
              </a:defRPr>
            </a:lvl4pPr>
            <a:lvl5pPr marL="1371532" indent="0">
              <a:buNone/>
              <a:defRPr sz="750">
                <a:latin typeface="Arial Bold" panose="020B0704020202020204" pitchFamily="34" charset="0"/>
                <a:cs typeface="Arial Bold" panose="020B0704020202020204" pitchFamily="34" charset="0"/>
              </a:defRPr>
            </a:lvl5pPr>
          </a:lstStyle>
          <a:p>
            <a:pPr lvl="0"/>
            <a:r>
              <a:rPr lang="en-US" dirty="0"/>
              <a:t>Controlled by: </a:t>
            </a:r>
          </a:p>
        </p:txBody>
      </p:sp>
      <p:sp>
        <p:nvSpPr>
          <p:cNvPr id="4" name="Text Placeholder 30">
            <a:extLst>
              <a:ext uri="{FF2B5EF4-FFF2-40B4-BE49-F238E27FC236}">
                <a16:creationId xmlns:a16="http://schemas.microsoft.com/office/drawing/2014/main" id="{C6858974-DD65-98C3-8A5D-5F1CBA9CC83E}"/>
              </a:ext>
            </a:extLst>
          </p:cNvPr>
          <p:cNvSpPr>
            <a:spLocks noGrp="1"/>
          </p:cNvSpPr>
          <p:nvPr>
            <p:ph type="body" sz="quarter" idx="40" hasCustomPrompt="1"/>
          </p:nvPr>
        </p:nvSpPr>
        <p:spPr>
          <a:xfrm>
            <a:off x="410767" y="4970051"/>
            <a:ext cx="1019736" cy="103875"/>
          </a:xfrm>
          <a:prstGeom prst="rect">
            <a:avLst/>
          </a:prstGeom>
          <a:solidFill>
            <a:schemeClr val="tx1">
              <a:alpha val="93000"/>
            </a:schemeClr>
          </a:solidFill>
          <a:ln w="3175">
            <a:solidFill>
              <a:schemeClr val="tx1"/>
            </a:solidFill>
          </a:ln>
        </p:spPr>
        <p:txBody>
          <a:bodyPr wrap="square" lIns="91440" tIns="0" rIns="0" bIns="0" anchor="ctr" anchorCtr="0">
            <a:spAutoFit/>
          </a:bodyPr>
          <a:lstStyle>
            <a:lvl1pPr marL="0" indent="0" algn="l">
              <a:lnSpc>
                <a:spcPct val="100000"/>
              </a:lnSpc>
              <a:spcBef>
                <a:spcPts val="0"/>
              </a:spcBef>
              <a:buNone/>
              <a:defRPr sz="675" b="0" baseline="0">
                <a:solidFill>
                  <a:schemeClr val="bg1"/>
                </a:solidFill>
                <a:latin typeface="+mn-lt"/>
                <a:cs typeface="Arial Bold" panose="020B0704020202020204" pitchFamily="34" charset="0"/>
              </a:defRPr>
            </a:lvl1pPr>
            <a:lvl2pPr marL="342884" indent="0">
              <a:buNone/>
              <a:defRPr sz="750">
                <a:latin typeface="Arial Bold" panose="020B0704020202020204" pitchFamily="34" charset="0"/>
                <a:cs typeface="Arial Bold" panose="020B0704020202020204" pitchFamily="34" charset="0"/>
              </a:defRPr>
            </a:lvl2pPr>
            <a:lvl3pPr marL="685766" indent="0">
              <a:buNone/>
              <a:defRPr sz="750">
                <a:latin typeface="Arial Bold" panose="020B0704020202020204" pitchFamily="34" charset="0"/>
                <a:cs typeface="Arial Bold" panose="020B0704020202020204" pitchFamily="34" charset="0"/>
              </a:defRPr>
            </a:lvl3pPr>
            <a:lvl4pPr marL="1028649" indent="0">
              <a:buNone/>
              <a:defRPr sz="750">
                <a:latin typeface="Arial Bold" panose="020B0704020202020204" pitchFamily="34" charset="0"/>
                <a:cs typeface="Arial Bold" panose="020B0704020202020204" pitchFamily="34" charset="0"/>
              </a:defRPr>
            </a:lvl4pPr>
            <a:lvl5pPr marL="1371532" indent="0">
              <a:buNone/>
              <a:defRPr sz="750">
                <a:latin typeface="Arial Bold" panose="020B0704020202020204" pitchFamily="34" charset="0"/>
                <a:cs typeface="Arial Bold" panose="020B0704020202020204" pitchFamily="34" charset="0"/>
              </a:defRPr>
            </a:lvl5pPr>
          </a:lstStyle>
          <a:p>
            <a:pPr lvl="0"/>
            <a:r>
              <a:rPr lang="en-US" dirty="0"/>
              <a:t>Controlled by: </a:t>
            </a:r>
          </a:p>
        </p:txBody>
      </p:sp>
      <p:sp>
        <p:nvSpPr>
          <p:cNvPr id="5" name="Text Placeholder 30">
            <a:extLst>
              <a:ext uri="{FF2B5EF4-FFF2-40B4-BE49-F238E27FC236}">
                <a16:creationId xmlns:a16="http://schemas.microsoft.com/office/drawing/2014/main" id="{91F4D730-3B11-862C-16CA-769BA4E7C2D8}"/>
              </a:ext>
            </a:extLst>
          </p:cNvPr>
          <p:cNvSpPr>
            <a:spLocks noGrp="1"/>
          </p:cNvSpPr>
          <p:nvPr>
            <p:ph type="body" sz="quarter" idx="41" hasCustomPrompt="1"/>
          </p:nvPr>
        </p:nvSpPr>
        <p:spPr>
          <a:xfrm>
            <a:off x="410767" y="5331635"/>
            <a:ext cx="1019736" cy="103875"/>
          </a:xfrm>
          <a:prstGeom prst="rect">
            <a:avLst/>
          </a:prstGeom>
          <a:solidFill>
            <a:schemeClr val="tx1">
              <a:alpha val="93000"/>
            </a:schemeClr>
          </a:solidFill>
          <a:ln w="3175">
            <a:solidFill>
              <a:schemeClr val="tx1"/>
            </a:solidFill>
          </a:ln>
        </p:spPr>
        <p:txBody>
          <a:bodyPr wrap="square" lIns="91440" tIns="0" rIns="0" bIns="0" anchor="ctr" anchorCtr="0">
            <a:spAutoFit/>
          </a:bodyPr>
          <a:lstStyle>
            <a:lvl1pPr marL="0" indent="0" algn="l">
              <a:lnSpc>
                <a:spcPct val="100000"/>
              </a:lnSpc>
              <a:spcBef>
                <a:spcPts val="0"/>
              </a:spcBef>
              <a:buNone/>
              <a:defRPr sz="675" b="0" baseline="0">
                <a:solidFill>
                  <a:schemeClr val="bg1"/>
                </a:solidFill>
                <a:latin typeface="+mn-lt"/>
                <a:cs typeface="Arial Bold" panose="020B0704020202020204" pitchFamily="34" charset="0"/>
              </a:defRPr>
            </a:lvl1pPr>
            <a:lvl2pPr marL="342884" indent="0">
              <a:buNone/>
              <a:defRPr sz="750">
                <a:latin typeface="Arial Bold" panose="020B0704020202020204" pitchFamily="34" charset="0"/>
                <a:cs typeface="Arial Bold" panose="020B0704020202020204" pitchFamily="34" charset="0"/>
              </a:defRPr>
            </a:lvl2pPr>
            <a:lvl3pPr marL="685766" indent="0">
              <a:buNone/>
              <a:defRPr sz="750">
                <a:latin typeface="Arial Bold" panose="020B0704020202020204" pitchFamily="34" charset="0"/>
                <a:cs typeface="Arial Bold" panose="020B0704020202020204" pitchFamily="34" charset="0"/>
              </a:defRPr>
            </a:lvl3pPr>
            <a:lvl4pPr marL="1028649" indent="0">
              <a:buNone/>
              <a:defRPr sz="750">
                <a:latin typeface="Arial Bold" panose="020B0704020202020204" pitchFamily="34" charset="0"/>
                <a:cs typeface="Arial Bold" panose="020B0704020202020204" pitchFamily="34" charset="0"/>
              </a:defRPr>
            </a:lvl4pPr>
            <a:lvl5pPr marL="1371532" indent="0">
              <a:buNone/>
              <a:defRPr sz="750">
                <a:latin typeface="Arial Bold" panose="020B0704020202020204" pitchFamily="34" charset="0"/>
                <a:cs typeface="Arial Bold" panose="020B0704020202020204" pitchFamily="34" charset="0"/>
              </a:defRPr>
            </a:lvl5pPr>
          </a:lstStyle>
          <a:p>
            <a:pPr lvl="0"/>
            <a:r>
              <a:rPr lang="en-US" dirty="0"/>
              <a:t>CUI Category: </a:t>
            </a:r>
          </a:p>
        </p:txBody>
      </p:sp>
      <p:sp>
        <p:nvSpPr>
          <p:cNvPr id="7" name="Text Placeholder 30">
            <a:extLst>
              <a:ext uri="{FF2B5EF4-FFF2-40B4-BE49-F238E27FC236}">
                <a16:creationId xmlns:a16="http://schemas.microsoft.com/office/drawing/2014/main" id="{ABFF6B76-7D88-0BB2-795C-F678ABE314B7}"/>
              </a:ext>
            </a:extLst>
          </p:cNvPr>
          <p:cNvSpPr>
            <a:spLocks noGrp="1"/>
          </p:cNvSpPr>
          <p:nvPr>
            <p:ph type="body" sz="quarter" idx="42" hasCustomPrompt="1"/>
          </p:nvPr>
        </p:nvSpPr>
        <p:spPr>
          <a:xfrm>
            <a:off x="410767" y="5512427"/>
            <a:ext cx="1019736" cy="103875"/>
          </a:xfrm>
          <a:prstGeom prst="rect">
            <a:avLst/>
          </a:prstGeom>
          <a:solidFill>
            <a:schemeClr val="tx1">
              <a:alpha val="93000"/>
            </a:schemeClr>
          </a:solidFill>
          <a:ln w="3175">
            <a:solidFill>
              <a:schemeClr val="tx1"/>
            </a:solidFill>
          </a:ln>
        </p:spPr>
        <p:txBody>
          <a:bodyPr wrap="square" lIns="91440" tIns="0" rIns="0" bIns="0" anchor="ctr" anchorCtr="0">
            <a:spAutoFit/>
          </a:bodyPr>
          <a:lstStyle>
            <a:lvl1pPr marL="0" indent="0" algn="l">
              <a:lnSpc>
                <a:spcPct val="100000"/>
              </a:lnSpc>
              <a:spcBef>
                <a:spcPts val="0"/>
              </a:spcBef>
              <a:buNone/>
              <a:defRPr sz="675" b="0" baseline="0">
                <a:solidFill>
                  <a:schemeClr val="bg1"/>
                </a:solidFill>
                <a:latin typeface="+mn-lt"/>
                <a:cs typeface="Arial Bold" panose="020B0704020202020204" pitchFamily="34" charset="0"/>
              </a:defRPr>
            </a:lvl1pPr>
            <a:lvl2pPr marL="342884" indent="0">
              <a:buNone/>
              <a:defRPr sz="750">
                <a:latin typeface="Arial Bold" panose="020B0704020202020204" pitchFamily="34" charset="0"/>
                <a:cs typeface="Arial Bold" panose="020B0704020202020204" pitchFamily="34" charset="0"/>
              </a:defRPr>
            </a:lvl2pPr>
            <a:lvl3pPr marL="685766" indent="0">
              <a:buNone/>
              <a:defRPr sz="750">
                <a:latin typeface="Arial Bold" panose="020B0704020202020204" pitchFamily="34" charset="0"/>
                <a:cs typeface="Arial Bold" panose="020B0704020202020204" pitchFamily="34" charset="0"/>
              </a:defRPr>
            </a:lvl3pPr>
            <a:lvl4pPr marL="1028649" indent="0">
              <a:buNone/>
              <a:defRPr sz="750">
                <a:latin typeface="Arial Bold" panose="020B0704020202020204" pitchFamily="34" charset="0"/>
                <a:cs typeface="Arial Bold" panose="020B0704020202020204" pitchFamily="34" charset="0"/>
              </a:defRPr>
            </a:lvl4pPr>
            <a:lvl5pPr marL="1371532" indent="0">
              <a:buNone/>
              <a:defRPr sz="750">
                <a:latin typeface="Arial Bold" panose="020B0704020202020204" pitchFamily="34" charset="0"/>
                <a:cs typeface="Arial Bold" panose="020B0704020202020204" pitchFamily="34" charset="0"/>
              </a:defRPr>
            </a:lvl5pPr>
          </a:lstStyle>
          <a:p>
            <a:pPr lvl="0"/>
            <a:r>
              <a:rPr lang="en-US" dirty="0"/>
              <a:t>Distribution Statement: </a:t>
            </a:r>
          </a:p>
        </p:txBody>
      </p:sp>
      <p:sp>
        <p:nvSpPr>
          <p:cNvPr id="19" name="Text Placeholder 30">
            <a:extLst>
              <a:ext uri="{FF2B5EF4-FFF2-40B4-BE49-F238E27FC236}">
                <a16:creationId xmlns:a16="http://schemas.microsoft.com/office/drawing/2014/main" id="{31D04B3E-0156-7D1F-AE0F-47D9F87CB92C}"/>
              </a:ext>
            </a:extLst>
          </p:cNvPr>
          <p:cNvSpPr>
            <a:spLocks noGrp="1"/>
          </p:cNvSpPr>
          <p:nvPr>
            <p:ph type="body" sz="quarter" idx="43" hasCustomPrompt="1"/>
          </p:nvPr>
        </p:nvSpPr>
        <p:spPr>
          <a:xfrm>
            <a:off x="410767" y="5693219"/>
            <a:ext cx="1019736" cy="103875"/>
          </a:xfrm>
          <a:prstGeom prst="rect">
            <a:avLst/>
          </a:prstGeom>
          <a:solidFill>
            <a:schemeClr val="tx1">
              <a:alpha val="93000"/>
            </a:schemeClr>
          </a:solidFill>
          <a:ln w="3175">
            <a:solidFill>
              <a:schemeClr val="tx1"/>
            </a:solidFill>
          </a:ln>
        </p:spPr>
        <p:txBody>
          <a:bodyPr wrap="square" lIns="91440" tIns="0" rIns="0" bIns="0" anchor="ctr" anchorCtr="0">
            <a:spAutoFit/>
          </a:bodyPr>
          <a:lstStyle>
            <a:lvl1pPr marL="0" indent="0" algn="l">
              <a:lnSpc>
                <a:spcPct val="100000"/>
              </a:lnSpc>
              <a:spcBef>
                <a:spcPts val="0"/>
              </a:spcBef>
              <a:buNone/>
              <a:defRPr sz="675" b="0" baseline="0">
                <a:solidFill>
                  <a:schemeClr val="bg1"/>
                </a:solidFill>
                <a:latin typeface="+mn-lt"/>
                <a:cs typeface="Arial Bold" panose="020B0704020202020204" pitchFamily="34" charset="0"/>
              </a:defRPr>
            </a:lvl1pPr>
            <a:lvl2pPr marL="342884" indent="0">
              <a:buNone/>
              <a:defRPr sz="750">
                <a:latin typeface="Arial Bold" panose="020B0704020202020204" pitchFamily="34" charset="0"/>
                <a:cs typeface="Arial Bold" panose="020B0704020202020204" pitchFamily="34" charset="0"/>
              </a:defRPr>
            </a:lvl2pPr>
            <a:lvl3pPr marL="685766" indent="0">
              <a:buNone/>
              <a:defRPr sz="750">
                <a:latin typeface="Arial Bold" panose="020B0704020202020204" pitchFamily="34" charset="0"/>
                <a:cs typeface="Arial Bold" panose="020B0704020202020204" pitchFamily="34" charset="0"/>
              </a:defRPr>
            </a:lvl3pPr>
            <a:lvl4pPr marL="1028649" indent="0">
              <a:buNone/>
              <a:defRPr sz="750">
                <a:latin typeface="Arial Bold" panose="020B0704020202020204" pitchFamily="34" charset="0"/>
                <a:cs typeface="Arial Bold" panose="020B0704020202020204" pitchFamily="34" charset="0"/>
              </a:defRPr>
            </a:lvl4pPr>
            <a:lvl5pPr marL="1371532" indent="0">
              <a:buNone/>
              <a:defRPr sz="750">
                <a:latin typeface="Arial Bold" panose="020B0704020202020204" pitchFamily="34" charset="0"/>
                <a:cs typeface="Arial Bold" panose="020B0704020202020204" pitchFamily="34" charset="0"/>
              </a:defRPr>
            </a:lvl5pPr>
          </a:lstStyle>
          <a:p>
            <a:pPr lvl="0"/>
            <a:r>
              <a:rPr lang="en-US" dirty="0"/>
              <a:t>POC: </a:t>
            </a:r>
          </a:p>
        </p:txBody>
      </p:sp>
      <p:grpSp>
        <p:nvGrpSpPr>
          <p:cNvPr id="25" name="Group">
            <a:extLst>
              <a:ext uri="{FF2B5EF4-FFF2-40B4-BE49-F238E27FC236}">
                <a16:creationId xmlns:a16="http://schemas.microsoft.com/office/drawing/2014/main" id="{96931DF9-605F-3777-1175-EB97ED89B290}"/>
              </a:ext>
              <a:ext uri="{C183D7F6-B498-43B3-948B-1728B52AA6E4}">
                <adec:decorative xmlns:adec="http://schemas.microsoft.com/office/drawing/2017/decorative" val="1"/>
              </a:ext>
            </a:extLst>
          </p:cNvPr>
          <p:cNvGrpSpPr/>
          <p:nvPr userDrawn="1"/>
        </p:nvGrpSpPr>
        <p:grpSpPr>
          <a:xfrm>
            <a:off x="411162" y="1974220"/>
            <a:ext cx="6884415" cy="2052280"/>
            <a:chOff x="565848" y="2240280"/>
            <a:chExt cx="8872230" cy="2377440"/>
          </a:xfrm>
        </p:grpSpPr>
        <p:sp>
          <p:nvSpPr>
            <p:cNvPr id="32" name="Rectangle">
              <a:extLst>
                <a:ext uri="{FF2B5EF4-FFF2-40B4-BE49-F238E27FC236}">
                  <a16:creationId xmlns:a16="http://schemas.microsoft.com/office/drawing/2014/main" id="{E6ADABC0-8453-C25E-9F65-6DEEA197FCE6}"/>
                </a:ext>
                <a:ext uri="{C183D7F6-B498-43B3-948B-1728B52AA6E4}">
                  <adec:decorative xmlns:adec="http://schemas.microsoft.com/office/drawing/2017/decorative" val="1"/>
                </a:ext>
              </a:extLst>
            </p:cNvPr>
            <p:cNvSpPr/>
            <p:nvPr userDrawn="1"/>
          </p:nvSpPr>
          <p:spPr>
            <a:xfrm>
              <a:off x="565848" y="2240280"/>
              <a:ext cx="8872230" cy="2377440"/>
            </a:xfrm>
            <a:prstGeom prst="rect">
              <a:avLst/>
            </a:prstGeom>
            <a:noFill/>
            <a:ln w="19050" cap="flat">
              <a:solidFill>
                <a:srgbClr val="FFCC01"/>
              </a:solidFill>
              <a:miter lim="800000"/>
            </a:ln>
          </p:spPr>
          <p:style>
            <a:lnRef idx="0">
              <a:schemeClr val="accent1"/>
            </a:lnRef>
            <a:fillRef idx="1">
              <a:schemeClr val="accent1"/>
            </a:fillRef>
            <a:effectRef idx="0">
              <a:srgbClr val="000000"/>
            </a:effectRef>
            <a:fontRef idx="minor">
              <a:schemeClr val="lt1"/>
            </a:fontRef>
          </p:style>
          <p:txBody>
            <a:bodyPr rtlCol="0" anchor="ctr"/>
            <a:lstStyle/>
            <a:p>
              <a:pPr algn="ctr">
                <a:lnSpc>
                  <a:spcPct val="100000"/>
                </a:lnSpc>
              </a:pPr>
              <a:endParaRPr lang="en-US" sz="1200" dirty="0"/>
            </a:p>
          </p:txBody>
        </p:sp>
        <p:cxnSp>
          <p:nvCxnSpPr>
            <p:cNvPr id="33" name="Line">
              <a:extLst>
                <a:ext uri="{FF2B5EF4-FFF2-40B4-BE49-F238E27FC236}">
                  <a16:creationId xmlns:a16="http://schemas.microsoft.com/office/drawing/2014/main" id="{FDD5ACF6-2829-0B28-EC88-6EF6F0F489D5}"/>
                </a:ext>
                <a:ext uri="{C183D7F6-B498-43B3-948B-1728B52AA6E4}">
                  <adec:decorative xmlns:adec="http://schemas.microsoft.com/office/drawing/2017/decorative" val="1"/>
                </a:ext>
              </a:extLst>
            </p:cNvPr>
            <p:cNvCxnSpPr>
              <a:cxnSpLocks/>
            </p:cNvCxnSpPr>
            <p:nvPr userDrawn="1"/>
          </p:nvCxnSpPr>
          <p:spPr>
            <a:xfrm>
              <a:off x="565848" y="3931920"/>
              <a:ext cx="8872230" cy="0"/>
            </a:xfrm>
            <a:prstGeom prst="line">
              <a:avLst/>
            </a:prstGeom>
            <a:ln w="19050" cap="flat">
              <a:solidFill>
                <a:srgbClr val="FFCC01"/>
              </a:solidFill>
              <a:miter lim="800000"/>
            </a:ln>
          </p:spPr>
          <p:style>
            <a:lnRef idx="1">
              <a:schemeClr val="accent1"/>
            </a:lnRef>
            <a:fillRef idx="0">
              <a:schemeClr val="accent1"/>
            </a:fillRef>
            <a:effectRef idx="0">
              <a:srgbClr val="000000"/>
            </a:effectRef>
            <a:fontRef idx="minor">
              <a:schemeClr val="lt1"/>
            </a:fontRef>
          </p:style>
        </p:cxnSp>
      </p:grpSp>
      <p:cxnSp>
        <p:nvCxnSpPr>
          <p:cNvPr id="34" name="Line">
            <a:extLst>
              <a:ext uri="{FF2B5EF4-FFF2-40B4-BE49-F238E27FC236}">
                <a16:creationId xmlns:a16="http://schemas.microsoft.com/office/drawing/2014/main" id="{6D0D8CAF-FF7C-8572-087F-715BFA47A4BF}"/>
              </a:ext>
              <a:ext uri="{C183D7F6-B498-43B3-948B-1728B52AA6E4}">
                <adec:decorative xmlns:adec="http://schemas.microsoft.com/office/drawing/2017/decorative" val="1"/>
              </a:ext>
            </a:extLst>
          </p:cNvPr>
          <p:cNvCxnSpPr>
            <a:cxnSpLocks/>
          </p:cNvCxnSpPr>
          <p:nvPr userDrawn="1"/>
        </p:nvCxnSpPr>
        <p:spPr>
          <a:xfrm>
            <a:off x="5120594" y="3429000"/>
            <a:ext cx="0" cy="597500"/>
          </a:xfrm>
          <a:prstGeom prst="line">
            <a:avLst/>
          </a:prstGeom>
          <a:ln w="19050" cap="flat">
            <a:solidFill>
              <a:schemeClr val="tx2"/>
            </a:solidFill>
            <a:miter lim="800000"/>
          </a:ln>
        </p:spPr>
        <p:style>
          <a:lnRef idx="1">
            <a:schemeClr val="accent1"/>
          </a:lnRef>
          <a:fillRef idx="0">
            <a:schemeClr val="accent1"/>
          </a:fillRef>
          <a:effectRef idx="0">
            <a:srgbClr val="000000"/>
          </a:effectRef>
          <a:fontRef idx="minor">
            <a:schemeClr val="lt1"/>
          </a:fontRef>
        </p:style>
      </p:cxnSp>
      <p:sp>
        <p:nvSpPr>
          <p:cNvPr id="35" name="Subtitle 2">
            <a:extLst>
              <a:ext uri="{FF2B5EF4-FFF2-40B4-BE49-F238E27FC236}">
                <a16:creationId xmlns:a16="http://schemas.microsoft.com/office/drawing/2014/main" id="{F4EC184E-CE00-F100-FC06-8003BC2D638E}"/>
              </a:ext>
            </a:extLst>
          </p:cNvPr>
          <p:cNvSpPr>
            <a:spLocks noGrp="1"/>
          </p:cNvSpPr>
          <p:nvPr>
            <p:ph type="subTitle" idx="1" hasCustomPrompt="1"/>
          </p:nvPr>
        </p:nvSpPr>
        <p:spPr>
          <a:xfrm>
            <a:off x="554225" y="3511414"/>
            <a:ext cx="4465712" cy="457200"/>
          </a:xfrm>
        </p:spPr>
        <p:txBody>
          <a:bodyPr anchor="ctr" anchorCtr="0"/>
          <a:lstStyle>
            <a:lvl1pPr marL="0" indent="0" algn="l">
              <a:spcBef>
                <a:spcPts val="0"/>
              </a:spcBef>
              <a:buNone/>
              <a:defRPr sz="900" b="1">
                <a:solidFill>
                  <a:schemeClr val="tx2"/>
                </a:solidFill>
              </a:defRPr>
            </a:lvl1pPr>
            <a:lvl2pPr marL="0" indent="0" algn="l">
              <a:spcBef>
                <a:spcPts val="0"/>
              </a:spcBef>
              <a:buNone/>
              <a:defRPr sz="900" b="1">
                <a:solidFill>
                  <a:schemeClr val="tx2"/>
                </a:solidFill>
              </a:defRPr>
            </a:lvl2pPr>
            <a:lvl3pPr marL="0" indent="0" algn="l">
              <a:spcBef>
                <a:spcPts val="0"/>
              </a:spcBef>
              <a:buNone/>
              <a:defRPr sz="900" b="1">
                <a:solidFill>
                  <a:schemeClr val="tx2"/>
                </a:solidFill>
              </a:defRPr>
            </a:lvl3pPr>
            <a:lvl4pPr marL="0" indent="0" algn="l">
              <a:spcBef>
                <a:spcPts val="0"/>
              </a:spcBef>
              <a:buNone/>
              <a:defRPr sz="900" b="1">
                <a:solidFill>
                  <a:schemeClr val="tx2"/>
                </a:solidFill>
              </a:defRPr>
            </a:lvl4pPr>
            <a:lvl5pPr marL="0" indent="0" algn="l">
              <a:spcBef>
                <a:spcPts val="0"/>
              </a:spcBef>
              <a:buNone/>
              <a:defRPr sz="900" b="1">
                <a:solidFill>
                  <a:schemeClr val="tx2"/>
                </a:solidFill>
              </a:defRPr>
            </a:lvl5pPr>
            <a:lvl6pPr marL="0" indent="0" algn="l">
              <a:spcBef>
                <a:spcPts val="0"/>
              </a:spcBef>
              <a:buNone/>
              <a:defRPr sz="900" b="1">
                <a:solidFill>
                  <a:schemeClr val="tx2"/>
                </a:solidFill>
              </a:defRPr>
            </a:lvl6pPr>
            <a:lvl7pPr marL="0" indent="0" algn="l">
              <a:spcBef>
                <a:spcPts val="0"/>
              </a:spcBef>
              <a:buNone/>
              <a:defRPr sz="900" b="1">
                <a:solidFill>
                  <a:schemeClr val="tx2"/>
                </a:solidFill>
              </a:defRPr>
            </a:lvl7pPr>
            <a:lvl8pPr marL="0" indent="0" algn="l">
              <a:spcBef>
                <a:spcPts val="0"/>
              </a:spcBef>
              <a:buNone/>
              <a:defRPr sz="900" b="1">
                <a:solidFill>
                  <a:schemeClr val="tx2"/>
                </a:solidFill>
              </a:defRPr>
            </a:lvl8pPr>
            <a:lvl9pPr marL="0" indent="0" algn="l">
              <a:spcBef>
                <a:spcPts val="0"/>
              </a:spcBef>
              <a:buNone/>
              <a:defRPr sz="900" b="1">
                <a:solidFill>
                  <a:schemeClr val="tx2"/>
                </a:solidFill>
              </a:defRPr>
            </a:lvl9pPr>
          </a:lstStyle>
          <a:p>
            <a:r>
              <a:rPr lang="en-US" dirty="0"/>
              <a:t>[Presentation subtitle/description]</a:t>
            </a:r>
          </a:p>
        </p:txBody>
      </p:sp>
      <p:sp>
        <p:nvSpPr>
          <p:cNvPr id="36" name="Text Placeholder 3">
            <a:extLst>
              <a:ext uri="{FF2B5EF4-FFF2-40B4-BE49-F238E27FC236}">
                <a16:creationId xmlns:a16="http://schemas.microsoft.com/office/drawing/2014/main" id="{C2767C4E-BE11-D8E3-CE1D-28E7704869F6}"/>
              </a:ext>
            </a:extLst>
          </p:cNvPr>
          <p:cNvSpPr>
            <a:spLocks noGrp="1"/>
          </p:cNvSpPr>
          <p:nvPr>
            <p:ph type="body" sz="quarter" idx="10" hasCustomPrompt="1"/>
          </p:nvPr>
        </p:nvSpPr>
        <p:spPr>
          <a:xfrm>
            <a:off x="5221252" y="3511414"/>
            <a:ext cx="1973668" cy="457200"/>
          </a:xfrm>
        </p:spPr>
        <p:txBody>
          <a:bodyPr anchor="ctr" anchorCtr="0"/>
          <a:lstStyle>
            <a:lvl1pPr marL="0" indent="0" algn="ctr">
              <a:lnSpc>
                <a:spcPct val="80000"/>
              </a:lnSpc>
              <a:spcBef>
                <a:spcPts val="0"/>
              </a:spcBef>
              <a:buFontTx/>
              <a:buNone/>
              <a:defRPr sz="1050" b="1" cap="all" baseline="0">
                <a:solidFill>
                  <a:schemeClr val="tx2"/>
                </a:solidFill>
              </a:defRPr>
            </a:lvl1pPr>
            <a:lvl2pPr marL="0" indent="0" algn="ctr">
              <a:lnSpc>
                <a:spcPct val="80000"/>
              </a:lnSpc>
              <a:spcBef>
                <a:spcPts val="0"/>
              </a:spcBef>
              <a:buFontTx/>
              <a:buNone/>
              <a:defRPr sz="1050" b="1" cap="all" baseline="0">
                <a:solidFill>
                  <a:schemeClr val="tx2"/>
                </a:solidFill>
              </a:defRPr>
            </a:lvl2pPr>
            <a:lvl3pPr marL="0" indent="0" algn="ctr">
              <a:lnSpc>
                <a:spcPct val="80000"/>
              </a:lnSpc>
              <a:spcBef>
                <a:spcPts val="0"/>
              </a:spcBef>
              <a:buFontTx/>
              <a:buNone/>
              <a:defRPr sz="1050" b="1" cap="all" baseline="0">
                <a:solidFill>
                  <a:schemeClr val="tx2"/>
                </a:solidFill>
              </a:defRPr>
            </a:lvl3pPr>
            <a:lvl4pPr marL="0" indent="0" algn="ctr">
              <a:lnSpc>
                <a:spcPct val="80000"/>
              </a:lnSpc>
              <a:spcBef>
                <a:spcPts val="0"/>
              </a:spcBef>
              <a:buFontTx/>
              <a:buNone/>
              <a:defRPr sz="1050" b="1" cap="all" baseline="0">
                <a:solidFill>
                  <a:schemeClr val="tx2"/>
                </a:solidFill>
              </a:defRPr>
            </a:lvl4pPr>
            <a:lvl5pPr marL="0" indent="0" algn="ctr">
              <a:lnSpc>
                <a:spcPct val="80000"/>
              </a:lnSpc>
              <a:spcBef>
                <a:spcPts val="0"/>
              </a:spcBef>
              <a:buFontTx/>
              <a:buNone/>
              <a:defRPr sz="1050" b="1" cap="all" baseline="0">
                <a:solidFill>
                  <a:schemeClr val="tx2"/>
                </a:solidFill>
              </a:defRPr>
            </a:lvl5pPr>
            <a:lvl6pPr marL="0" indent="0" algn="ctr">
              <a:lnSpc>
                <a:spcPct val="80000"/>
              </a:lnSpc>
              <a:spcBef>
                <a:spcPts val="0"/>
              </a:spcBef>
              <a:buFontTx/>
              <a:buNone/>
              <a:defRPr sz="1050" b="1" cap="all" baseline="0">
                <a:solidFill>
                  <a:schemeClr val="tx2"/>
                </a:solidFill>
              </a:defRPr>
            </a:lvl6pPr>
            <a:lvl7pPr marL="0" indent="0" algn="ctr">
              <a:lnSpc>
                <a:spcPct val="80000"/>
              </a:lnSpc>
              <a:spcBef>
                <a:spcPts val="0"/>
              </a:spcBef>
              <a:buFontTx/>
              <a:buNone/>
              <a:defRPr sz="1050" b="1" cap="all" baseline="0">
                <a:solidFill>
                  <a:schemeClr val="tx2"/>
                </a:solidFill>
              </a:defRPr>
            </a:lvl7pPr>
            <a:lvl8pPr marL="0" indent="0" algn="ctr">
              <a:lnSpc>
                <a:spcPct val="80000"/>
              </a:lnSpc>
              <a:spcBef>
                <a:spcPts val="0"/>
              </a:spcBef>
              <a:buFontTx/>
              <a:buNone/>
              <a:defRPr sz="1050" b="1" cap="all" baseline="0">
                <a:solidFill>
                  <a:schemeClr val="tx2"/>
                </a:solidFill>
              </a:defRPr>
            </a:lvl8pPr>
            <a:lvl9pPr marL="0" indent="0" algn="ctr">
              <a:lnSpc>
                <a:spcPct val="80000"/>
              </a:lnSpc>
              <a:spcBef>
                <a:spcPts val="0"/>
              </a:spcBef>
              <a:buFontTx/>
              <a:buNone/>
              <a:defRPr sz="1050" b="1" cap="all" baseline="0">
                <a:solidFill>
                  <a:schemeClr val="tx2"/>
                </a:solidFill>
              </a:defRPr>
            </a:lvl9pPr>
          </a:lstStyle>
          <a:p>
            <a:pPr lvl="0"/>
            <a:r>
              <a:rPr lang="en-US" dirty="0"/>
              <a:t>[00 Month 0000]</a:t>
            </a:r>
          </a:p>
        </p:txBody>
      </p:sp>
      <p:grpSp>
        <p:nvGrpSpPr>
          <p:cNvPr id="8" name="Group 7">
            <a:extLst>
              <a:ext uri="{FF2B5EF4-FFF2-40B4-BE49-F238E27FC236}">
                <a16:creationId xmlns:a16="http://schemas.microsoft.com/office/drawing/2014/main" id="{94F67CEB-EEAF-8998-126E-E3F881AF1E82}"/>
              </a:ext>
            </a:extLst>
          </p:cNvPr>
          <p:cNvGrpSpPr/>
          <p:nvPr userDrawn="1"/>
        </p:nvGrpSpPr>
        <p:grpSpPr>
          <a:xfrm>
            <a:off x="7068929" y="411163"/>
            <a:ext cx="1664304" cy="484516"/>
            <a:chOff x="7068929" y="411163"/>
            <a:chExt cx="1664304" cy="484516"/>
          </a:xfrm>
        </p:grpSpPr>
        <p:pic>
          <p:nvPicPr>
            <p:cNvPr id="15" name="Picture 14">
              <a:extLst>
                <a:ext uri="{FF2B5EF4-FFF2-40B4-BE49-F238E27FC236}">
                  <a16:creationId xmlns:a16="http://schemas.microsoft.com/office/drawing/2014/main" id="{7D3D465A-7B19-8220-CE8F-0EEBE0B11752}"/>
                </a:ext>
              </a:extLst>
            </p:cNvPr>
            <p:cNvPicPr>
              <a:picLocks noChangeAspect="1"/>
            </p:cNvPicPr>
            <p:nvPr userDrawn="1"/>
          </p:nvPicPr>
          <p:blipFill>
            <a:blip r:embed="rId3"/>
            <a:srcRect l="27016"/>
            <a:stretch>
              <a:fillRect/>
            </a:stretch>
          </p:blipFill>
          <p:spPr>
            <a:xfrm>
              <a:off x="7543800" y="411163"/>
              <a:ext cx="1189433" cy="478022"/>
            </a:xfrm>
            <a:prstGeom prst="rect">
              <a:avLst/>
            </a:prstGeom>
          </p:spPr>
        </p:pic>
        <p:pic>
          <p:nvPicPr>
            <p:cNvPr id="6" name="Picture 5" descr="Logo&#10;&#10;AI-generated content may be incorrect.">
              <a:extLst>
                <a:ext uri="{FF2B5EF4-FFF2-40B4-BE49-F238E27FC236}">
                  <a16:creationId xmlns:a16="http://schemas.microsoft.com/office/drawing/2014/main" id="{BD90EC7A-D854-1524-6D5C-F9308354E26C}"/>
                </a:ext>
              </a:extLst>
            </p:cNvPr>
            <p:cNvPicPr>
              <a:picLocks noChangeAspect="1"/>
            </p:cNvPicPr>
            <p:nvPr userDrawn="1"/>
          </p:nvPicPr>
          <p:blipFill>
            <a:blip r:embed="rId4"/>
            <a:stretch>
              <a:fillRect/>
            </a:stretch>
          </p:blipFill>
          <p:spPr>
            <a:xfrm>
              <a:off x="7068929" y="411163"/>
              <a:ext cx="387664" cy="484516"/>
            </a:xfrm>
            <a:prstGeom prst="rect">
              <a:avLst/>
            </a:prstGeom>
          </p:spPr>
        </p:pic>
      </p:grpSp>
    </p:spTree>
    <p:extLst>
      <p:ext uri="{BB962C8B-B14F-4D97-AF65-F5344CB8AC3E}">
        <p14:creationId xmlns:p14="http://schemas.microsoft.com/office/powerpoint/2010/main" val="37078257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4 Numbers">
    <p:bg>
      <p:bgPr>
        <a:solidFill>
          <a:srgbClr val="221F20"/>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54C21BF-3440-8CAE-0A59-466346C7713E}"/>
              </a:ext>
            </a:extLst>
          </p:cNvPr>
          <p:cNvSpPr>
            <a:spLocks noGrp="1"/>
          </p:cNvSpPr>
          <p:nvPr>
            <p:ph type="title" hasCustomPrompt="1"/>
          </p:nvPr>
        </p:nvSpPr>
        <p:spPr/>
        <p:txBody>
          <a:bodyPr/>
          <a:lstStyle/>
          <a:p>
            <a:r>
              <a:rPr lang="en-US" dirty="0"/>
              <a:t>[Slide title]</a:t>
            </a:r>
          </a:p>
        </p:txBody>
      </p:sp>
      <p:cxnSp>
        <p:nvCxnSpPr>
          <p:cNvPr id="15" name="Line">
            <a:extLst>
              <a:ext uri="{FF2B5EF4-FFF2-40B4-BE49-F238E27FC236}">
                <a16:creationId xmlns:a16="http://schemas.microsoft.com/office/drawing/2014/main" id="{8412A77E-32D6-ECE7-C58C-21E3C08D86B3}"/>
              </a:ext>
              <a:ext uri="{C183D7F6-B498-43B3-948B-1728B52AA6E4}">
                <adec:decorative xmlns:adec="http://schemas.microsoft.com/office/drawing/2017/decorative" val="1"/>
              </a:ext>
            </a:extLst>
          </p:cNvPr>
          <p:cNvCxnSpPr>
            <a:cxnSpLocks/>
          </p:cNvCxnSpPr>
          <p:nvPr userDrawn="1"/>
        </p:nvCxnSpPr>
        <p:spPr>
          <a:xfrm>
            <a:off x="411480" y="1600200"/>
            <a:ext cx="187452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13" name="TextBox">
            <a:extLst>
              <a:ext uri="{FF2B5EF4-FFF2-40B4-BE49-F238E27FC236}">
                <a16:creationId xmlns:a16="http://schemas.microsoft.com/office/drawing/2014/main" id="{AF47D3F9-758C-0713-980A-E6E56BBC1088}"/>
              </a:ext>
            </a:extLst>
          </p:cNvPr>
          <p:cNvSpPr txBox="1"/>
          <p:nvPr userDrawn="1"/>
        </p:nvSpPr>
        <p:spPr>
          <a:xfrm>
            <a:off x="411481" y="1737360"/>
            <a:ext cx="187451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2700" b="1" dirty="0">
                <a:solidFill>
                  <a:schemeClr val="tx2"/>
                </a:solidFill>
              </a:rPr>
              <a:t>01</a:t>
            </a:r>
          </a:p>
        </p:txBody>
      </p:sp>
      <p:sp>
        <p:nvSpPr>
          <p:cNvPr id="3" name="Content Placeholder 2"/>
          <p:cNvSpPr>
            <a:spLocks noGrp="1"/>
          </p:cNvSpPr>
          <p:nvPr>
            <p:ph sz="half" idx="1"/>
          </p:nvPr>
        </p:nvSpPr>
        <p:spPr>
          <a:xfrm>
            <a:off x="411481" y="2286000"/>
            <a:ext cx="1874519" cy="3886200"/>
          </a:xfrm>
        </p:spPr>
        <p:txBody>
          <a:bodyPr/>
          <a:lstStyle>
            <a:lvl1pPr marL="0" indent="0">
              <a:spcBef>
                <a:spcPts val="750"/>
              </a:spcBef>
              <a:buFontTx/>
              <a:buNone/>
              <a:defRPr sz="975">
                <a:solidFill>
                  <a:schemeClr val="tx1"/>
                </a:solidFill>
              </a:defRPr>
            </a:lvl1pPr>
            <a:lvl2pPr marL="102870" indent="-102870">
              <a:spcBef>
                <a:spcPts val="750"/>
              </a:spcBef>
              <a:buFont typeface="Arial" panose="020B0604020202020204" pitchFamily="34" charset="0"/>
              <a:buChar char="▪"/>
              <a:defRPr sz="975">
                <a:solidFill>
                  <a:schemeClr val="tx1"/>
                </a:solidFill>
              </a:defRPr>
            </a:lvl2pPr>
            <a:lvl3pPr marL="205740" indent="-102870">
              <a:defRPr sz="975">
                <a:solidFill>
                  <a:schemeClr val="tx1"/>
                </a:solidFill>
              </a:defRPr>
            </a:lvl3pPr>
            <a:lvl4pPr marL="308610" indent="-102870">
              <a:defRPr sz="975">
                <a:solidFill>
                  <a:schemeClr val="tx1"/>
                </a:solidFill>
              </a:defRPr>
            </a:lvl4pPr>
            <a:lvl5pPr marL="411480" indent="-102870">
              <a:defRPr sz="975">
                <a:solidFill>
                  <a:schemeClr val="tx1"/>
                </a:solidFill>
              </a:defRPr>
            </a:lvl5pPr>
            <a:lvl6pPr marL="514350" indent="-102870">
              <a:defRPr sz="975">
                <a:solidFill>
                  <a:schemeClr val="tx1"/>
                </a:solidFill>
              </a:defRPr>
            </a:lvl6pPr>
            <a:lvl7pPr marL="617220" indent="-102870">
              <a:defRPr sz="975">
                <a:solidFill>
                  <a:schemeClr val="tx1"/>
                </a:solidFill>
              </a:defRPr>
            </a:lvl7pPr>
            <a:lvl8pPr marL="720090" indent="-102870">
              <a:defRPr sz="975">
                <a:solidFill>
                  <a:schemeClr val="tx1"/>
                </a:solidFill>
              </a:defRPr>
            </a:lvl8pPr>
            <a:lvl9pPr marL="822960" indent="-102870">
              <a:defRPr sz="975">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9" name="Line">
            <a:extLst>
              <a:ext uri="{FF2B5EF4-FFF2-40B4-BE49-F238E27FC236}">
                <a16:creationId xmlns:a16="http://schemas.microsoft.com/office/drawing/2014/main" id="{D7771284-6191-6AE5-C8DC-E26F4DD28049}"/>
              </a:ext>
              <a:ext uri="{C183D7F6-B498-43B3-948B-1728B52AA6E4}">
                <adec:decorative xmlns:adec="http://schemas.microsoft.com/office/drawing/2017/decorative" val="1"/>
              </a:ext>
            </a:extLst>
          </p:cNvPr>
          <p:cNvCxnSpPr>
            <a:cxnSpLocks/>
          </p:cNvCxnSpPr>
          <p:nvPr userDrawn="1"/>
        </p:nvCxnSpPr>
        <p:spPr>
          <a:xfrm>
            <a:off x="2560320" y="1600200"/>
            <a:ext cx="187452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10" name="TextBox">
            <a:extLst>
              <a:ext uri="{FF2B5EF4-FFF2-40B4-BE49-F238E27FC236}">
                <a16:creationId xmlns:a16="http://schemas.microsoft.com/office/drawing/2014/main" id="{0D9A8745-BD6D-12B2-16DF-02CB2BB85704}"/>
              </a:ext>
            </a:extLst>
          </p:cNvPr>
          <p:cNvSpPr txBox="1"/>
          <p:nvPr userDrawn="1"/>
        </p:nvSpPr>
        <p:spPr>
          <a:xfrm>
            <a:off x="2560321" y="1737360"/>
            <a:ext cx="187451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2700" b="1" dirty="0">
                <a:solidFill>
                  <a:schemeClr val="tx2"/>
                </a:solidFill>
              </a:rPr>
              <a:t>02</a:t>
            </a:r>
          </a:p>
        </p:txBody>
      </p:sp>
      <p:sp>
        <p:nvSpPr>
          <p:cNvPr id="4" name="Content Placeholder 3"/>
          <p:cNvSpPr>
            <a:spLocks noGrp="1"/>
          </p:cNvSpPr>
          <p:nvPr>
            <p:ph sz="half" idx="2"/>
          </p:nvPr>
        </p:nvSpPr>
        <p:spPr>
          <a:xfrm>
            <a:off x="2560321" y="2286000"/>
            <a:ext cx="1874519" cy="3886200"/>
          </a:xfrm>
        </p:spPr>
        <p:txBody>
          <a:bodyPr/>
          <a:lstStyle>
            <a:lvl1pPr marL="0" indent="0">
              <a:spcBef>
                <a:spcPts val="750"/>
              </a:spcBef>
              <a:buNone/>
              <a:defRPr sz="975">
                <a:solidFill>
                  <a:schemeClr val="tx1"/>
                </a:solidFill>
              </a:defRPr>
            </a:lvl1pPr>
            <a:lvl2pPr marL="102870" indent="-102870">
              <a:spcBef>
                <a:spcPts val="750"/>
              </a:spcBef>
              <a:buFont typeface="Arial" panose="020B0604020202020204" pitchFamily="34" charset="0"/>
              <a:buChar char="▪"/>
              <a:defRPr sz="975">
                <a:solidFill>
                  <a:schemeClr val="tx1"/>
                </a:solidFill>
              </a:defRPr>
            </a:lvl2pPr>
            <a:lvl3pPr marL="205740" indent="-102870">
              <a:defRPr sz="975">
                <a:solidFill>
                  <a:schemeClr val="tx1"/>
                </a:solidFill>
              </a:defRPr>
            </a:lvl3pPr>
            <a:lvl4pPr marL="308610" indent="-102870">
              <a:defRPr sz="975">
                <a:solidFill>
                  <a:schemeClr val="tx1"/>
                </a:solidFill>
              </a:defRPr>
            </a:lvl4pPr>
            <a:lvl5pPr marL="411480" indent="-102870">
              <a:defRPr sz="975">
                <a:solidFill>
                  <a:schemeClr val="tx1"/>
                </a:solidFill>
              </a:defRPr>
            </a:lvl5pPr>
            <a:lvl6pPr marL="514350" indent="-102870">
              <a:defRPr sz="975">
                <a:solidFill>
                  <a:schemeClr val="tx1"/>
                </a:solidFill>
              </a:defRPr>
            </a:lvl6pPr>
            <a:lvl7pPr marL="617220" indent="-102870">
              <a:defRPr sz="975">
                <a:solidFill>
                  <a:schemeClr val="tx1"/>
                </a:solidFill>
              </a:defRPr>
            </a:lvl7pPr>
            <a:lvl8pPr marL="720090" indent="-102870">
              <a:defRPr sz="975">
                <a:solidFill>
                  <a:schemeClr val="tx1"/>
                </a:solidFill>
              </a:defRPr>
            </a:lvl8pPr>
            <a:lvl9pPr marL="822960" indent="-102870">
              <a:defRPr sz="975">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1" name="Line">
            <a:extLst>
              <a:ext uri="{FF2B5EF4-FFF2-40B4-BE49-F238E27FC236}">
                <a16:creationId xmlns:a16="http://schemas.microsoft.com/office/drawing/2014/main" id="{7F3E6C41-3F3A-5394-DD39-6844F7E13753}"/>
              </a:ext>
              <a:ext uri="{C183D7F6-B498-43B3-948B-1728B52AA6E4}">
                <adec:decorative xmlns:adec="http://schemas.microsoft.com/office/drawing/2017/decorative" val="1"/>
              </a:ext>
            </a:extLst>
          </p:cNvPr>
          <p:cNvCxnSpPr>
            <a:cxnSpLocks/>
          </p:cNvCxnSpPr>
          <p:nvPr userDrawn="1"/>
        </p:nvCxnSpPr>
        <p:spPr>
          <a:xfrm>
            <a:off x="4709160" y="1600200"/>
            <a:ext cx="187452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12" name="TextBox">
            <a:extLst>
              <a:ext uri="{FF2B5EF4-FFF2-40B4-BE49-F238E27FC236}">
                <a16:creationId xmlns:a16="http://schemas.microsoft.com/office/drawing/2014/main" id="{BBB1FB2A-A05A-0E6A-2901-52A7D695A891}"/>
              </a:ext>
            </a:extLst>
          </p:cNvPr>
          <p:cNvSpPr txBox="1"/>
          <p:nvPr userDrawn="1"/>
        </p:nvSpPr>
        <p:spPr>
          <a:xfrm>
            <a:off x="4709161" y="1737360"/>
            <a:ext cx="187451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2700" b="1" dirty="0">
                <a:solidFill>
                  <a:schemeClr val="tx2"/>
                </a:solidFill>
              </a:rPr>
              <a:t>03</a:t>
            </a:r>
          </a:p>
        </p:txBody>
      </p:sp>
      <p:sp>
        <p:nvSpPr>
          <p:cNvPr id="6" name="Content Placeholder 4">
            <a:extLst>
              <a:ext uri="{FF2B5EF4-FFF2-40B4-BE49-F238E27FC236}">
                <a16:creationId xmlns:a16="http://schemas.microsoft.com/office/drawing/2014/main" id="{617618FB-CD21-AF4A-B264-6355E9BD7981}"/>
              </a:ext>
            </a:extLst>
          </p:cNvPr>
          <p:cNvSpPr>
            <a:spLocks noGrp="1"/>
          </p:cNvSpPr>
          <p:nvPr>
            <p:ph sz="half" idx="10"/>
          </p:nvPr>
        </p:nvSpPr>
        <p:spPr>
          <a:xfrm>
            <a:off x="4709161" y="2286000"/>
            <a:ext cx="1874519" cy="3886200"/>
          </a:xfrm>
        </p:spPr>
        <p:txBody>
          <a:bodyPr/>
          <a:lstStyle>
            <a:lvl1pPr marL="0" indent="0">
              <a:spcBef>
                <a:spcPts val="750"/>
              </a:spcBef>
              <a:buNone/>
              <a:defRPr sz="975">
                <a:solidFill>
                  <a:schemeClr val="tx1"/>
                </a:solidFill>
              </a:defRPr>
            </a:lvl1pPr>
            <a:lvl2pPr marL="102870" indent="-102870">
              <a:spcBef>
                <a:spcPts val="750"/>
              </a:spcBef>
              <a:buFont typeface="Arial" panose="020B0604020202020204" pitchFamily="34" charset="0"/>
              <a:buChar char="▪"/>
              <a:defRPr sz="975">
                <a:solidFill>
                  <a:schemeClr val="tx1"/>
                </a:solidFill>
              </a:defRPr>
            </a:lvl2pPr>
            <a:lvl3pPr marL="205740" indent="-102870">
              <a:defRPr sz="975">
                <a:solidFill>
                  <a:schemeClr val="tx1"/>
                </a:solidFill>
              </a:defRPr>
            </a:lvl3pPr>
            <a:lvl4pPr marL="308610" indent="-102870">
              <a:defRPr sz="975">
                <a:solidFill>
                  <a:schemeClr val="tx1"/>
                </a:solidFill>
              </a:defRPr>
            </a:lvl4pPr>
            <a:lvl5pPr marL="411480" indent="-102870">
              <a:defRPr sz="975">
                <a:solidFill>
                  <a:schemeClr val="tx1"/>
                </a:solidFill>
              </a:defRPr>
            </a:lvl5pPr>
            <a:lvl6pPr marL="514350" indent="-102870">
              <a:defRPr sz="975">
                <a:solidFill>
                  <a:schemeClr val="tx1"/>
                </a:solidFill>
              </a:defRPr>
            </a:lvl6pPr>
            <a:lvl7pPr marL="617220" indent="-102870">
              <a:defRPr sz="975">
                <a:solidFill>
                  <a:schemeClr val="tx1"/>
                </a:solidFill>
              </a:defRPr>
            </a:lvl7pPr>
            <a:lvl8pPr marL="720090" indent="-102870">
              <a:defRPr sz="975">
                <a:solidFill>
                  <a:schemeClr val="tx1"/>
                </a:solidFill>
              </a:defRPr>
            </a:lvl8pPr>
            <a:lvl9pPr marL="822960" indent="-102870">
              <a:defRPr sz="975">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4" name="Line">
            <a:extLst>
              <a:ext uri="{FF2B5EF4-FFF2-40B4-BE49-F238E27FC236}">
                <a16:creationId xmlns:a16="http://schemas.microsoft.com/office/drawing/2014/main" id="{FE115B30-3E6D-E823-531E-BB5BAA199BD0}"/>
              </a:ext>
              <a:ext uri="{C183D7F6-B498-43B3-948B-1728B52AA6E4}">
                <adec:decorative xmlns:adec="http://schemas.microsoft.com/office/drawing/2017/decorative" val="1"/>
              </a:ext>
            </a:extLst>
          </p:cNvPr>
          <p:cNvCxnSpPr>
            <a:cxnSpLocks/>
          </p:cNvCxnSpPr>
          <p:nvPr userDrawn="1"/>
        </p:nvCxnSpPr>
        <p:spPr>
          <a:xfrm>
            <a:off x="6858000" y="1600200"/>
            <a:ext cx="187452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16" name="TextBox">
            <a:extLst>
              <a:ext uri="{FF2B5EF4-FFF2-40B4-BE49-F238E27FC236}">
                <a16:creationId xmlns:a16="http://schemas.microsoft.com/office/drawing/2014/main" id="{694F0353-A0DD-9642-BDD7-8FC612070822}"/>
              </a:ext>
            </a:extLst>
          </p:cNvPr>
          <p:cNvSpPr txBox="1"/>
          <p:nvPr userDrawn="1"/>
        </p:nvSpPr>
        <p:spPr>
          <a:xfrm>
            <a:off x="6858001" y="1737360"/>
            <a:ext cx="187451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2700" b="1" dirty="0">
                <a:solidFill>
                  <a:schemeClr val="tx2"/>
                </a:solidFill>
              </a:rPr>
              <a:t>04</a:t>
            </a:r>
          </a:p>
        </p:txBody>
      </p:sp>
      <p:sp>
        <p:nvSpPr>
          <p:cNvPr id="5" name="Content Placeholder 5">
            <a:extLst>
              <a:ext uri="{FF2B5EF4-FFF2-40B4-BE49-F238E27FC236}">
                <a16:creationId xmlns:a16="http://schemas.microsoft.com/office/drawing/2014/main" id="{873DCC96-E62A-5505-4F1E-4A80C8498209}"/>
              </a:ext>
            </a:extLst>
          </p:cNvPr>
          <p:cNvSpPr>
            <a:spLocks noGrp="1"/>
          </p:cNvSpPr>
          <p:nvPr>
            <p:ph sz="half" idx="11"/>
          </p:nvPr>
        </p:nvSpPr>
        <p:spPr>
          <a:xfrm>
            <a:off x="6858001" y="2286000"/>
            <a:ext cx="1874519" cy="3886200"/>
          </a:xfrm>
        </p:spPr>
        <p:txBody>
          <a:bodyPr/>
          <a:lstStyle>
            <a:lvl1pPr marL="0" indent="0">
              <a:spcBef>
                <a:spcPts val="750"/>
              </a:spcBef>
              <a:buNone/>
              <a:defRPr sz="975">
                <a:solidFill>
                  <a:schemeClr val="tx1"/>
                </a:solidFill>
              </a:defRPr>
            </a:lvl1pPr>
            <a:lvl2pPr marL="102870" indent="-102870">
              <a:spcBef>
                <a:spcPts val="750"/>
              </a:spcBef>
              <a:buFont typeface="Arial" panose="020B0604020202020204" pitchFamily="34" charset="0"/>
              <a:buChar char="▪"/>
              <a:defRPr sz="975">
                <a:solidFill>
                  <a:schemeClr val="tx1"/>
                </a:solidFill>
              </a:defRPr>
            </a:lvl2pPr>
            <a:lvl3pPr marL="205740" indent="-102870">
              <a:defRPr sz="975">
                <a:solidFill>
                  <a:schemeClr val="tx1"/>
                </a:solidFill>
              </a:defRPr>
            </a:lvl3pPr>
            <a:lvl4pPr marL="308610" indent="-102870">
              <a:defRPr sz="975">
                <a:solidFill>
                  <a:schemeClr val="tx1"/>
                </a:solidFill>
              </a:defRPr>
            </a:lvl4pPr>
            <a:lvl5pPr marL="411480" indent="-102870">
              <a:defRPr sz="975">
                <a:solidFill>
                  <a:schemeClr val="tx1"/>
                </a:solidFill>
              </a:defRPr>
            </a:lvl5pPr>
            <a:lvl6pPr marL="514350" indent="-102870">
              <a:defRPr sz="975">
                <a:solidFill>
                  <a:schemeClr val="tx1"/>
                </a:solidFill>
              </a:defRPr>
            </a:lvl6pPr>
            <a:lvl7pPr marL="617220" indent="-102870">
              <a:defRPr sz="975">
                <a:solidFill>
                  <a:schemeClr val="tx1"/>
                </a:solidFill>
              </a:defRPr>
            </a:lvl7pPr>
            <a:lvl8pPr marL="720090" indent="-102870">
              <a:defRPr sz="975">
                <a:solidFill>
                  <a:schemeClr val="tx1"/>
                </a:solidFill>
              </a:defRPr>
            </a:lvl8pPr>
            <a:lvl9pPr marL="822960" indent="-102870">
              <a:defRPr sz="975">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CB012D9A-AE72-0239-7D2F-3E585FB16AD8}"/>
              </a:ext>
            </a:extLst>
          </p:cNvPr>
          <p:cNvSpPr>
            <a:spLocks noGrp="1"/>
          </p:cNvSpPr>
          <p:nvPr>
            <p:ph type="dt" sz="half" idx="12"/>
          </p:nvPr>
        </p:nvSpPr>
        <p:spPr/>
        <p:txBody>
          <a:bodyPr/>
          <a:lstStyle/>
          <a:p>
            <a:fld id="{694BD61C-20BA-43AF-A21F-1DAFB3200099}" type="datetime3">
              <a:rPr lang="en-US" smtClean="0"/>
              <a:t>8 August 2026</a:t>
            </a:fld>
            <a:endParaRPr lang="en-US" dirty="0"/>
          </a:p>
        </p:txBody>
      </p:sp>
      <p:sp>
        <p:nvSpPr>
          <p:cNvPr id="17" name="Slide Number Placeholder 16">
            <a:extLst>
              <a:ext uri="{FF2B5EF4-FFF2-40B4-BE49-F238E27FC236}">
                <a16:creationId xmlns:a16="http://schemas.microsoft.com/office/drawing/2014/main" id="{D07D52D1-634D-ECD5-045A-38F96B973AD0}"/>
              </a:ext>
            </a:extLst>
          </p:cNvPr>
          <p:cNvSpPr>
            <a:spLocks noGrp="1"/>
          </p:cNvSpPr>
          <p:nvPr>
            <p:ph type="sldNum" sz="quarter" idx="13"/>
          </p:nvPr>
        </p:nvSpPr>
        <p:spPr/>
        <p:txBody>
          <a:bodyPr/>
          <a:lstStyle/>
          <a:p>
            <a:fld id="{64E5BE4B-2FBF-4174-9E62-85FAD1CB43A6}" type="slidenum">
              <a:rPr lang="en-US" smtClean="0"/>
              <a:pPr/>
              <a:t>‹#›</a:t>
            </a:fld>
            <a:endParaRPr lang="en-US" dirty="0"/>
          </a:p>
        </p:txBody>
      </p:sp>
      <p:sp>
        <p:nvSpPr>
          <p:cNvPr id="25" name="Rectangle 15">
            <a:extLst>
              <a:ext uri="{FF2B5EF4-FFF2-40B4-BE49-F238E27FC236}">
                <a16:creationId xmlns:a16="http://schemas.microsoft.com/office/drawing/2014/main" id="{17236F1C-CA5B-A1F2-EC83-BEA75E823C8E}"/>
              </a:ext>
            </a:extLst>
          </p:cNvPr>
          <p:cNvSpPr>
            <a:spLocks noChangeArrowheads="1"/>
          </p:cNvSpPr>
          <p:nvPr userDrawn="1"/>
        </p:nvSpPr>
        <p:spPr bwMode="auto">
          <a:xfrm>
            <a:off x="1040130" y="6673334"/>
            <a:ext cx="7063740" cy="184666"/>
          </a:xfrm>
          <a:prstGeom prst="rect">
            <a:avLst/>
          </a:prstGeom>
          <a:noFill/>
          <a:ln w="9525">
            <a:noFill/>
            <a:miter lim="800000"/>
            <a:headEnd/>
            <a:tailEnd/>
          </a:ln>
        </p:spPr>
        <p:txBody>
          <a:bodyPr wrap="square" lIns="0" rIns="0" anchor="b">
            <a:spAutoFit/>
          </a:bodyPr>
          <a:lstStyle/>
          <a:p>
            <a:pPr algn="ctr">
              <a:defRPr/>
            </a:pPr>
            <a:r>
              <a:rPr lang="en-US" sz="600" b="1" dirty="0">
                <a:solidFill>
                  <a:schemeClr val="tx1"/>
                </a:solidFill>
                <a:latin typeface="+mn-lt"/>
                <a:cs typeface="Arial Bold" panose="020B0704020202020204" pitchFamily="34" charset="0"/>
              </a:rPr>
              <a:t>EDIT CONTROL STATEMENT UNDER &gt; VIEW &gt; SLIDE MASTER &gt; SCROLL TO TOP &gt; CHANGE HEADER AND FOOTER</a:t>
            </a:r>
          </a:p>
        </p:txBody>
      </p:sp>
      <p:sp>
        <p:nvSpPr>
          <p:cNvPr id="26" name="Rectangle 25">
            <a:extLst>
              <a:ext uri="{FF2B5EF4-FFF2-40B4-BE49-F238E27FC236}">
                <a16:creationId xmlns:a16="http://schemas.microsoft.com/office/drawing/2014/main" id="{087E5EAC-A508-ABDA-74E4-8E78366CEE75}"/>
              </a:ext>
            </a:extLst>
          </p:cNvPr>
          <p:cNvSpPr>
            <a:spLocks noChangeArrowheads="1"/>
          </p:cNvSpPr>
          <p:nvPr userDrawn="1"/>
        </p:nvSpPr>
        <p:spPr bwMode="auto">
          <a:xfrm>
            <a:off x="1040130" y="0"/>
            <a:ext cx="7063740" cy="184666"/>
          </a:xfrm>
          <a:prstGeom prst="rect">
            <a:avLst/>
          </a:prstGeom>
          <a:noFill/>
          <a:ln w="9525">
            <a:noFill/>
            <a:miter lim="800000"/>
            <a:headEnd/>
            <a:tailEnd/>
          </a:ln>
        </p:spPr>
        <p:txBody>
          <a:bodyPr wrap="square" anchor="t" anchorCtr="0">
            <a:spAutoFit/>
          </a:bodyPr>
          <a:lstStyle/>
          <a:p>
            <a:pPr algn="ctr">
              <a:defRPr/>
            </a:pPr>
            <a:r>
              <a:rPr lang="en-US" sz="600" b="1" dirty="0">
                <a:solidFill>
                  <a:schemeClr val="tx1"/>
                </a:solidFill>
                <a:latin typeface="+mn-lt"/>
                <a:cs typeface="Arial Bold" panose="020B0704020202020204" pitchFamily="34" charset="0"/>
              </a:rPr>
              <a:t>EDIT CONTROL STATEMENT UNDER &gt; VIEW &gt; SLIDE MASTER &gt; SCROLL TO TOP &gt; CHANGE HEADER AND FOOTER</a:t>
            </a:r>
          </a:p>
        </p:txBody>
      </p:sp>
      <p:grpSp>
        <p:nvGrpSpPr>
          <p:cNvPr id="19" name="Group 18">
            <a:extLst>
              <a:ext uri="{FF2B5EF4-FFF2-40B4-BE49-F238E27FC236}">
                <a16:creationId xmlns:a16="http://schemas.microsoft.com/office/drawing/2014/main" id="{BD3E9877-F2A1-366B-54A2-4E9838AB06A8}"/>
              </a:ext>
            </a:extLst>
          </p:cNvPr>
          <p:cNvGrpSpPr/>
          <p:nvPr userDrawn="1"/>
        </p:nvGrpSpPr>
        <p:grpSpPr>
          <a:xfrm>
            <a:off x="7068929" y="411163"/>
            <a:ext cx="1664304" cy="484516"/>
            <a:chOff x="7068929" y="411163"/>
            <a:chExt cx="1664304" cy="484516"/>
          </a:xfrm>
        </p:grpSpPr>
        <p:pic>
          <p:nvPicPr>
            <p:cNvPr id="20" name="Picture 19">
              <a:extLst>
                <a:ext uri="{FF2B5EF4-FFF2-40B4-BE49-F238E27FC236}">
                  <a16:creationId xmlns:a16="http://schemas.microsoft.com/office/drawing/2014/main" id="{F409F16D-4CD7-6918-5E28-E6B27F9CE516}"/>
                </a:ext>
              </a:extLst>
            </p:cNvPr>
            <p:cNvPicPr>
              <a:picLocks noChangeAspect="1"/>
            </p:cNvPicPr>
            <p:nvPr userDrawn="1"/>
          </p:nvPicPr>
          <p:blipFill>
            <a:blip r:embed="rId2"/>
            <a:srcRect l="27016"/>
            <a:stretch>
              <a:fillRect/>
            </a:stretch>
          </p:blipFill>
          <p:spPr>
            <a:xfrm>
              <a:off x="7543800" y="411163"/>
              <a:ext cx="1189433" cy="478022"/>
            </a:xfrm>
            <a:prstGeom prst="rect">
              <a:avLst/>
            </a:prstGeom>
          </p:spPr>
        </p:pic>
        <p:pic>
          <p:nvPicPr>
            <p:cNvPr id="21" name="Picture 20" descr="Logo&#10;&#10;AI-generated content may be incorrect.">
              <a:extLst>
                <a:ext uri="{FF2B5EF4-FFF2-40B4-BE49-F238E27FC236}">
                  <a16:creationId xmlns:a16="http://schemas.microsoft.com/office/drawing/2014/main" id="{E204B4A2-EE7D-4048-137B-546303076E10}"/>
                </a:ext>
              </a:extLst>
            </p:cNvPr>
            <p:cNvPicPr>
              <a:picLocks noChangeAspect="1"/>
            </p:cNvPicPr>
            <p:nvPr userDrawn="1"/>
          </p:nvPicPr>
          <p:blipFill>
            <a:blip r:embed="rId3"/>
            <a:stretch>
              <a:fillRect/>
            </a:stretch>
          </p:blipFill>
          <p:spPr>
            <a:xfrm>
              <a:off x="7068929" y="411163"/>
              <a:ext cx="387664" cy="484516"/>
            </a:xfrm>
            <a:prstGeom prst="rect">
              <a:avLst/>
            </a:prstGeom>
          </p:spPr>
        </p:pic>
      </p:grpSp>
    </p:spTree>
    <p:extLst>
      <p:ext uri="{BB962C8B-B14F-4D97-AF65-F5344CB8AC3E}">
        <p14:creationId xmlns:p14="http://schemas.microsoft.com/office/powerpoint/2010/main" val="152975405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008" userDrawn="1">
          <p15:clr>
            <a:srgbClr val="A4A3A4"/>
          </p15:clr>
        </p15:guide>
        <p15:guide id="2" orient="horz" pos="3888" userDrawn="1">
          <p15:clr>
            <a:srgbClr val="A4A3A4"/>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 Numbers - Whit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D6FD270-DB0B-36F0-B138-75209607ED74}"/>
              </a:ext>
            </a:extLst>
          </p:cNvPr>
          <p:cNvSpPr>
            <a:spLocks noGrp="1"/>
          </p:cNvSpPr>
          <p:nvPr>
            <p:ph type="title" hasCustomPrompt="1"/>
          </p:nvPr>
        </p:nvSpPr>
        <p:spPr/>
        <p:txBody>
          <a:bodyPr/>
          <a:lstStyle/>
          <a:p>
            <a:r>
              <a:rPr lang="en-US" dirty="0"/>
              <a:t>[Slide title]</a:t>
            </a:r>
          </a:p>
        </p:txBody>
      </p:sp>
      <p:cxnSp>
        <p:nvCxnSpPr>
          <p:cNvPr id="15" name="Line">
            <a:extLst>
              <a:ext uri="{FF2B5EF4-FFF2-40B4-BE49-F238E27FC236}">
                <a16:creationId xmlns:a16="http://schemas.microsoft.com/office/drawing/2014/main" id="{8412A77E-32D6-ECE7-C58C-21E3C08D86B3}"/>
              </a:ext>
              <a:ext uri="{C183D7F6-B498-43B3-948B-1728B52AA6E4}">
                <adec:decorative xmlns:adec="http://schemas.microsoft.com/office/drawing/2017/decorative" val="1"/>
              </a:ext>
            </a:extLst>
          </p:cNvPr>
          <p:cNvCxnSpPr>
            <a:cxnSpLocks/>
          </p:cNvCxnSpPr>
          <p:nvPr userDrawn="1"/>
        </p:nvCxnSpPr>
        <p:spPr>
          <a:xfrm>
            <a:off x="411480" y="1600200"/>
            <a:ext cx="187452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13" name="TextBox">
            <a:extLst>
              <a:ext uri="{FF2B5EF4-FFF2-40B4-BE49-F238E27FC236}">
                <a16:creationId xmlns:a16="http://schemas.microsoft.com/office/drawing/2014/main" id="{AF47D3F9-758C-0713-980A-E6E56BBC1088}"/>
              </a:ext>
            </a:extLst>
          </p:cNvPr>
          <p:cNvSpPr txBox="1"/>
          <p:nvPr userDrawn="1"/>
        </p:nvSpPr>
        <p:spPr>
          <a:xfrm>
            <a:off x="411481" y="1737360"/>
            <a:ext cx="187451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2700" b="1" dirty="0"/>
              <a:t>01</a:t>
            </a:r>
          </a:p>
        </p:txBody>
      </p:sp>
      <p:sp>
        <p:nvSpPr>
          <p:cNvPr id="3" name="Content Placeholder 2"/>
          <p:cNvSpPr>
            <a:spLocks noGrp="1"/>
          </p:cNvSpPr>
          <p:nvPr>
            <p:ph sz="half" idx="1"/>
          </p:nvPr>
        </p:nvSpPr>
        <p:spPr>
          <a:xfrm>
            <a:off x="411481" y="2286000"/>
            <a:ext cx="1874519" cy="3886200"/>
          </a:xfrm>
        </p:spPr>
        <p:txBody>
          <a:bodyPr/>
          <a:lstStyle>
            <a:lvl1pPr marL="0" indent="0">
              <a:spcBef>
                <a:spcPts val="750"/>
              </a:spcBef>
              <a:buFontTx/>
              <a:buNone/>
              <a:defRPr sz="975"/>
            </a:lvl1pPr>
            <a:lvl2pPr marL="102870" indent="-102870">
              <a:spcBef>
                <a:spcPts val="750"/>
              </a:spcBef>
              <a:buFont typeface="Arial" panose="020B0604020202020204" pitchFamily="34" charset="0"/>
              <a:buChar char="▪"/>
              <a:defRPr sz="975"/>
            </a:lvl2pPr>
            <a:lvl3pPr marL="205740" indent="-102870">
              <a:defRPr sz="975"/>
            </a:lvl3pPr>
            <a:lvl4pPr marL="308610" indent="-102870">
              <a:defRPr sz="975"/>
            </a:lvl4pPr>
            <a:lvl5pPr marL="411480" indent="-102870">
              <a:defRPr sz="975"/>
            </a:lvl5pPr>
            <a:lvl6pPr marL="514350" indent="-102870">
              <a:defRPr sz="975"/>
            </a:lvl6pPr>
            <a:lvl7pPr marL="617220" indent="-102870">
              <a:defRPr sz="975"/>
            </a:lvl7pPr>
            <a:lvl8pPr marL="720090" indent="-102870">
              <a:defRPr sz="975"/>
            </a:lvl8pPr>
            <a:lvl9pPr marL="822960" indent="-102870">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9" name="Line">
            <a:extLst>
              <a:ext uri="{FF2B5EF4-FFF2-40B4-BE49-F238E27FC236}">
                <a16:creationId xmlns:a16="http://schemas.microsoft.com/office/drawing/2014/main" id="{D7771284-6191-6AE5-C8DC-E26F4DD28049}"/>
              </a:ext>
              <a:ext uri="{C183D7F6-B498-43B3-948B-1728B52AA6E4}">
                <adec:decorative xmlns:adec="http://schemas.microsoft.com/office/drawing/2017/decorative" val="1"/>
              </a:ext>
            </a:extLst>
          </p:cNvPr>
          <p:cNvCxnSpPr>
            <a:cxnSpLocks/>
          </p:cNvCxnSpPr>
          <p:nvPr userDrawn="1"/>
        </p:nvCxnSpPr>
        <p:spPr>
          <a:xfrm>
            <a:off x="2560320" y="1600200"/>
            <a:ext cx="187452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10" name="TextBox">
            <a:extLst>
              <a:ext uri="{FF2B5EF4-FFF2-40B4-BE49-F238E27FC236}">
                <a16:creationId xmlns:a16="http://schemas.microsoft.com/office/drawing/2014/main" id="{0D9A8745-BD6D-12B2-16DF-02CB2BB85704}"/>
              </a:ext>
            </a:extLst>
          </p:cNvPr>
          <p:cNvSpPr txBox="1"/>
          <p:nvPr userDrawn="1"/>
        </p:nvSpPr>
        <p:spPr>
          <a:xfrm>
            <a:off x="2560321" y="1737360"/>
            <a:ext cx="187451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2700" b="1" dirty="0"/>
              <a:t>02</a:t>
            </a:r>
          </a:p>
        </p:txBody>
      </p:sp>
      <p:sp>
        <p:nvSpPr>
          <p:cNvPr id="4" name="Content Placeholder 3"/>
          <p:cNvSpPr>
            <a:spLocks noGrp="1"/>
          </p:cNvSpPr>
          <p:nvPr>
            <p:ph sz="half" idx="2"/>
          </p:nvPr>
        </p:nvSpPr>
        <p:spPr>
          <a:xfrm>
            <a:off x="2560321" y="2286000"/>
            <a:ext cx="1874519" cy="3886200"/>
          </a:xfrm>
        </p:spPr>
        <p:txBody>
          <a:bodyPr/>
          <a:lstStyle>
            <a:lvl1pPr marL="0" indent="0">
              <a:spcBef>
                <a:spcPts val="750"/>
              </a:spcBef>
              <a:buNone/>
              <a:defRPr sz="975"/>
            </a:lvl1pPr>
            <a:lvl2pPr marL="102870" indent="-102870">
              <a:spcBef>
                <a:spcPts val="750"/>
              </a:spcBef>
              <a:buFont typeface="Arial" panose="020B0604020202020204" pitchFamily="34" charset="0"/>
              <a:buChar char="▪"/>
              <a:defRPr sz="975"/>
            </a:lvl2pPr>
            <a:lvl3pPr marL="205740" indent="-102870">
              <a:defRPr sz="975"/>
            </a:lvl3pPr>
            <a:lvl4pPr marL="308610" indent="-102870">
              <a:defRPr sz="975"/>
            </a:lvl4pPr>
            <a:lvl5pPr marL="411480" indent="-102870">
              <a:defRPr sz="975"/>
            </a:lvl5pPr>
            <a:lvl6pPr marL="514350" indent="-102870">
              <a:defRPr sz="975"/>
            </a:lvl6pPr>
            <a:lvl7pPr marL="617220" indent="-102870">
              <a:defRPr sz="975"/>
            </a:lvl7pPr>
            <a:lvl8pPr marL="720090" indent="-102870">
              <a:defRPr sz="975"/>
            </a:lvl8pPr>
            <a:lvl9pPr marL="822960" indent="-102870">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1" name="Line">
            <a:extLst>
              <a:ext uri="{FF2B5EF4-FFF2-40B4-BE49-F238E27FC236}">
                <a16:creationId xmlns:a16="http://schemas.microsoft.com/office/drawing/2014/main" id="{7F3E6C41-3F3A-5394-DD39-6844F7E13753}"/>
              </a:ext>
              <a:ext uri="{C183D7F6-B498-43B3-948B-1728B52AA6E4}">
                <adec:decorative xmlns:adec="http://schemas.microsoft.com/office/drawing/2017/decorative" val="1"/>
              </a:ext>
            </a:extLst>
          </p:cNvPr>
          <p:cNvCxnSpPr>
            <a:cxnSpLocks/>
          </p:cNvCxnSpPr>
          <p:nvPr userDrawn="1"/>
        </p:nvCxnSpPr>
        <p:spPr>
          <a:xfrm>
            <a:off x="4709160" y="1600200"/>
            <a:ext cx="187452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12" name="TextBox">
            <a:extLst>
              <a:ext uri="{FF2B5EF4-FFF2-40B4-BE49-F238E27FC236}">
                <a16:creationId xmlns:a16="http://schemas.microsoft.com/office/drawing/2014/main" id="{BBB1FB2A-A05A-0E6A-2901-52A7D695A891}"/>
              </a:ext>
            </a:extLst>
          </p:cNvPr>
          <p:cNvSpPr txBox="1"/>
          <p:nvPr userDrawn="1"/>
        </p:nvSpPr>
        <p:spPr>
          <a:xfrm>
            <a:off x="4709161" y="1737360"/>
            <a:ext cx="187451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2700" b="1" dirty="0"/>
              <a:t>03</a:t>
            </a:r>
          </a:p>
        </p:txBody>
      </p:sp>
      <p:sp>
        <p:nvSpPr>
          <p:cNvPr id="6" name="Content Placeholder 4">
            <a:extLst>
              <a:ext uri="{FF2B5EF4-FFF2-40B4-BE49-F238E27FC236}">
                <a16:creationId xmlns:a16="http://schemas.microsoft.com/office/drawing/2014/main" id="{617618FB-CD21-AF4A-B264-6355E9BD7981}"/>
              </a:ext>
            </a:extLst>
          </p:cNvPr>
          <p:cNvSpPr>
            <a:spLocks noGrp="1"/>
          </p:cNvSpPr>
          <p:nvPr>
            <p:ph sz="half" idx="10"/>
          </p:nvPr>
        </p:nvSpPr>
        <p:spPr>
          <a:xfrm>
            <a:off x="4709161" y="2286000"/>
            <a:ext cx="1874519" cy="3886200"/>
          </a:xfrm>
        </p:spPr>
        <p:txBody>
          <a:bodyPr/>
          <a:lstStyle>
            <a:lvl1pPr marL="0" indent="0">
              <a:spcBef>
                <a:spcPts val="750"/>
              </a:spcBef>
              <a:buNone/>
              <a:defRPr sz="975"/>
            </a:lvl1pPr>
            <a:lvl2pPr marL="102870" indent="-102870">
              <a:spcBef>
                <a:spcPts val="750"/>
              </a:spcBef>
              <a:buFont typeface="Arial" panose="020B0604020202020204" pitchFamily="34" charset="0"/>
              <a:buChar char="▪"/>
              <a:defRPr sz="975"/>
            </a:lvl2pPr>
            <a:lvl3pPr marL="205740" indent="-102870">
              <a:defRPr sz="975"/>
            </a:lvl3pPr>
            <a:lvl4pPr marL="308610" indent="-102870">
              <a:defRPr sz="975"/>
            </a:lvl4pPr>
            <a:lvl5pPr marL="411480" indent="-102870">
              <a:defRPr sz="975"/>
            </a:lvl5pPr>
            <a:lvl6pPr marL="514350" indent="-102870">
              <a:defRPr sz="975"/>
            </a:lvl6pPr>
            <a:lvl7pPr marL="617220" indent="-102870">
              <a:defRPr sz="975"/>
            </a:lvl7pPr>
            <a:lvl8pPr marL="720090" indent="-102870">
              <a:defRPr sz="975"/>
            </a:lvl8pPr>
            <a:lvl9pPr marL="822960" indent="-102870">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4" name="Line">
            <a:extLst>
              <a:ext uri="{FF2B5EF4-FFF2-40B4-BE49-F238E27FC236}">
                <a16:creationId xmlns:a16="http://schemas.microsoft.com/office/drawing/2014/main" id="{FE115B30-3E6D-E823-531E-BB5BAA199BD0}"/>
              </a:ext>
              <a:ext uri="{C183D7F6-B498-43B3-948B-1728B52AA6E4}">
                <adec:decorative xmlns:adec="http://schemas.microsoft.com/office/drawing/2017/decorative" val="1"/>
              </a:ext>
            </a:extLst>
          </p:cNvPr>
          <p:cNvCxnSpPr>
            <a:cxnSpLocks/>
          </p:cNvCxnSpPr>
          <p:nvPr userDrawn="1"/>
        </p:nvCxnSpPr>
        <p:spPr>
          <a:xfrm>
            <a:off x="6858000" y="1600200"/>
            <a:ext cx="187452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16" name="TextBox">
            <a:extLst>
              <a:ext uri="{FF2B5EF4-FFF2-40B4-BE49-F238E27FC236}">
                <a16:creationId xmlns:a16="http://schemas.microsoft.com/office/drawing/2014/main" id="{694F0353-A0DD-9642-BDD7-8FC612070822}"/>
              </a:ext>
            </a:extLst>
          </p:cNvPr>
          <p:cNvSpPr txBox="1"/>
          <p:nvPr userDrawn="1"/>
        </p:nvSpPr>
        <p:spPr>
          <a:xfrm>
            <a:off x="6858001" y="1737360"/>
            <a:ext cx="187451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2700" b="1" dirty="0"/>
              <a:t>04</a:t>
            </a:r>
          </a:p>
        </p:txBody>
      </p:sp>
      <p:sp>
        <p:nvSpPr>
          <p:cNvPr id="5" name="Content Placeholder 5">
            <a:extLst>
              <a:ext uri="{FF2B5EF4-FFF2-40B4-BE49-F238E27FC236}">
                <a16:creationId xmlns:a16="http://schemas.microsoft.com/office/drawing/2014/main" id="{873DCC96-E62A-5505-4F1E-4A80C8498209}"/>
              </a:ext>
            </a:extLst>
          </p:cNvPr>
          <p:cNvSpPr>
            <a:spLocks noGrp="1"/>
          </p:cNvSpPr>
          <p:nvPr>
            <p:ph sz="half" idx="11"/>
          </p:nvPr>
        </p:nvSpPr>
        <p:spPr>
          <a:xfrm>
            <a:off x="6858001" y="2286000"/>
            <a:ext cx="1874519" cy="3886200"/>
          </a:xfrm>
        </p:spPr>
        <p:txBody>
          <a:bodyPr/>
          <a:lstStyle>
            <a:lvl1pPr marL="0" indent="0">
              <a:spcBef>
                <a:spcPts val="750"/>
              </a:spcBef>
              <a:buNone/>
              <a:defRPr sz="975"/>
            </a:lvl1pPr>
            <a:lvl2pPr marL="102870" indent="-102870">
              <a:spcBef>
                <a:spcPts val="750"/>
              </a:spcBef>
              <a:buFont typeface="Arial" panose="020B0604020202020204" pitchFamily="34" charset="0"/>
              <a:buChar char="▪"/>
              <a:defRPr sz="975"/>
            </a:lvl2pPr>
            <a:lvl3pPr marL="205740" indent="-102870">
              <a:defRPr sz="975"/>
            </a:lvl3pPr>
            <a:lvl4pPr marL="308610" indent="-102870">
              <a:defRPr sz="975"/>
            </a:lvl4pPr>
            <a:lvl5pPr marL="411480" indent="-102870">
              <a:defRPr sz="975"/>
            </a:lvl5pPr>
            <a:lvl6pPr marL="514350" indent="-102870">
              <a:defRPr sz="975"/>
            </a:lvl6pPr>
            <a:lvl7pPr marL="617220" indent="-102870">
              <a:defRPr sz="975"/>
            </a:lvl7pPr>
            <a:lvl8pPr marL="720090" indent="-102870">
              <a:defRPr sz="975"/>
            </a:lvl8pPr>
            <a:lvl9pPr marL="822960" indent="-102870">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BE669241-96AF-C7FA-0BE4-6592ABD25879}"/>
              </a:ext>
            </a:extLst>
          </p:cNvPr>
          <p:cNvSpPr>
            <a:spLocks noGrp="1"/>
          </p:cNvSpPr>
          <p:nvPr>
            <p:ph type="dt" sz="half" idx="12"/>
          </p:nvPr>
        </p:nvSpPr>
        <p:spPr/>
        <p:txBody>
          <a:bodyPr/>
          <a:lstStyle/>
          <a:p>
            <a:fld id="{A7B8021B-6105-4216-96FC-94348F216D0E}" type="datetime3">
              <a:rPr lang="en-US" smtClean="0"/>
              <a:t>8 August 2026</a:t>
            </a:fld>
            <a:endParaRPr lang="en-US" dirty="0"/>
          </a:p>
        </p:txBody>
      </p:sp>
      <p:sp>
        <p:nvSpPr>
          <p:cNvPr id="17" name="Slide Number Placeholder 16">
            <a:extLst>
              <a:ext uri="{FF2B5EF4-FFF2-40B4-BE49-F238E27FC236}">
                <a16:creationId xmlns:a16="http://schemas.microsoft.com/office/drawing/2014/main" id="{A6C2643F-F661-8B8E-E36F-1F135C6F65B8}"/>
              </a:ext>
            </a:extLst>
          </p:cNvPr>
          <p:cNvSpPr>
            <a:spLocks noGrp="1"/>
          </p:cNvSpPr>
          <p:nvPr>
            <p:ph type="sldNum" sz="quarter" idx="13"/>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971914123"/>
      </p:ext>
    </p:extLst>
  </p:cSld>
  <p:clrMapOvr>
    <a:masterClrMapping/>
  </p:clrMapOvr>
  <p:extLst>
    <p:ext uri="{DCECCB84-F9BA-43D5-87BE-67443E8EF086}">
      <p15:sldGuideLst xmlns:p15="http://schemas.microsoft.com/office/powerpoint/2012/main">
        <p15:guide id="1" orient="horz" pos="1008" userDrawn="1">
          <p15:clr>
            <a:srgbClr val="A4A3A4"/>
          </p15:clr>
        </p15:guide>
        <p15:guide id="2" orient="horz" pos="3888" userDrawn="1">
          <p15:clr>
            <a:srgbClr val="A4A3A4"/>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8 Numbers">
    <p:bg>
      <p:bgPr>
        <a:solidFill>
          <a:srgbClr val="221F20"/>
        </a:solid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AEEBA188-82A1-2FC4-842F-8120003B65B0}"/>
              </a:ext>
            </a:extLst>
          </p:cNvPr>
          <p:cNvSpPr>
            <a:spLocks noGrp="1"/>
          </p:cNvSpPr>
          <p:nvPr>
            <p:ph type="title" hasCustomPrompt="1"/>
          </p:nvPr>
        </p:nvSpPr>
        <p:spPr/>
        <p:txBody>
          <a:bodyPr/>
          <a:lstStyle/>
          <a:p>
            <a:r>
              <a:rPr lang="en-US" dirty="0"/>
              <a:t>[Slide title]</a:t>
            </a:r>
          </a:p>
        </p:txBody>
      </p:sp>
      <p:cxnSp>
        <p:nvCxnSpPr>
          <p:cNvPr id="15" name="Line">
            <a:extLst>
              <a:ext uri="{FF2B5EF4-FFF2-40B4-BE49-F238E27FC236}">
                <a16:creationId xmlns:a16="http://schemas.microsoft.com/office/drawing/2014/main" id="{8412A77E-32D6-ECE7-C58C-21E3C08D86B3}"/>
              </a:ext>
              <a:ext uri="{C183D7F6-B498-43B3-948B-1728B52AA6E4}">
                <adec:decorative xmlns:adec="http://schemas.microsoft.com/office/drawing/2017/decorative" val="1"/>
              </a:ext>
            </a:extLst>
          </p:cNvPr>
          <p:cNvCxnSpPr>
            <a:cxnSpLocks/>
          </p:cNvCxnSpPr>
          <p:nvPr userDrawn="1"/>
        </p:nvCxnSpPr>
        <p:spPr>
          <a:xfrm>
            <a:off x="411480" y="1600200"/>
            <a:ext cx="187452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13" name="TextBox">
            <a:extLst>
              <a:ext uri="{FF2B5EF4-FFF2-40B4-BE49-F238E27FC236}">
                <a16:creationId xmlns:a16="http://schemas.microsoft.com/office/drawing/2014/main" id="{AF47D3F9-758C-0713-980A-E6E56BBC1088}"/>
              </a:ext>
            </a:extLst>
          </p:cNvPr>
          <p:cNvSpPr txBox="1"/>
          <p:nvPr userDrawn="1"/>
        </p:nvSpPr>
        <p:spPr>
          <a:xfrm>
            <a:off x="411481" y="1737360"/>
            <a:ext cx="187451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2700" b="1" dirty="0">
                <a:solidFill>
                  <a:schemeClr val="tx2"/>
                </a:solidFill>
              </a:rPr>
              <a:t>01</a:t>
            </a:r>
          </a:p>
        </p:txBody>
      </p:sp>
      <p:sp>
        <p:nvSpPr>
          <p:cNvPr id="3" name="Content Placeholder 2"/>
          <p:cNvSpPr>
            <a:spLocks noGrp="1"/>
          </p:cNvSpPr>
          <p:nvPr>
            <p:ph sz="half" idx="1"/>
          </p:nvPr>
        </p:nvSpPr>
        <p:spPr>
          <a:xfrm>
            <a:off x="411481" y="2286000"/>
            <a:ext cx="1874519" cy="1325880"/>
          </a:xfrm>
        </p:spPr>
        <p:txBody>
          <a:bodyPr/>
          <a:lstStyle>
            <a:lvl1pPr marL="0" indent="0">
              <a:spcBef>
                <a:spcPts val="750"/>
              </a:spcBef>
              <a:buNone/>
              <a:defRPr sz="975"/>
            </a:lvl1pPr>
            <a:lvl2pPr marL="102870" indent="-102870">
              <a:spcBef>
                <a:spcPts val="750"/>
              </a:spcBef>
              <a:buFont typeface="Arial" panose="020B0604020202020204" pitchFamily="34" charset="0"/>
              <a:buChar char="▪"/>
              <a:defRPr sz="975"/>
            </a:lvl2pPr>
            <a:lvl3pPr marL="205740" indent="-102870">
              <a:defRPr sz="975"/>
            </a:lvl3pPr>
            <a:lvl4pPr marL="308610" indent="-102870">
              <a:defRPr sz="975"/>
            </a:lvl4pPr>
            <a:lvl5pPr marL="411480" indent="-102870">
              <a:defRPr sz="975"/>
            </a:lvl5pPr>
            <a:lvl6pPr marL="514350" indent="-102870">
              <a:defRPr sz="975"/>
            </a:lvl6pPr>
            <a:lvl7pPr marL="617220" indent="-102870">
              <a:defRPr sz="975"/>
            </a:lvl7pPr>
            <a:lvl8pPr marL="720090" indent="-102870">
              <a:defRPr sz="975"/>
            </a:lvl8pPr>
            <a:lvl9pPr marL="822960" indent="-102870">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9" name="Line">
            <a:extLst>
              <a:ext uri="{FF2B5EF4-FFF2-40B4-BE49-F238E27FC236}">
                <a16:creationId xmlns:a16="http://schemas.microsoft.com/office/drawing/2014/main" id="{D7771284-6191-6AE5-C8DC-E26F4DD28049}"/>
              </a:ext>
              <a:ext uri="{C183D7F6-B498-43B3-948B-1728B52AA6E4}">
                <adec:decorative xmlns:adec="http://schemas.microsoft.com/office/drawing/2017/decorative" val="1"/>
              </a:ext>
            </a:extLst>
          </p:cNvPr>
          <p:cNvCxnSpPr>
            <a:cxnSpLocks/>
          </p:cNvCxnSpPr>
          <p:nvPr userDrawn="1"/>
        </p:nvCxnSpPr>
        <p:spPr>
          <a:xfrm>
            <a:off x="2560320" y="1600200"/>
            <a:ext cx="187452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10" name="TextBox">
            <a:extLst>
              <a:ext uri="{FF2B5EF4-FFF2-40B4-BE49-F238E27FC236}">
                <a16:creationId xmlns:a16="http://schemas.microsoft.com/office/drawing/2014/main" id="{0D9A8745-BD6D-12B2-16DF-02CB2BB85704}"/>
              </a:ext>
            </a:extLst>
          </p:cNvPr>
          <p:cNvSpPr txBox="1"/>
          <p:nvPr userDrawn="1"/>
        </p:nvSpPr>
        <p:spPr>
          <a:xfrm>
            <a:off x="2560321" y="1737360"/>
            <a:ext cx="187451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2700" b="1" dirty="0">
                <a:solidFill>
                  <a:schemeClr val="tx2"/>
                </a:solidFill>
              </a:rPr>
              <a:t>02</a:t>
            </a:r>
          </a:p>
        </p:txBody>
      </p:sp>
      <p:sp>
        <p:nvSpPr>
          <p:cNvPr id="4" name="Content Placeholder 3"/>
          <p:cNvSpPr>
            <a:spLocks noGrp="1"/>
          </p:cNvSpPr>
          <p:nvPr>
            <p:ph sz="half" idx="2"/>
          </p:nvPr>
        </p:nvSpPr>
        <p:spPr>
          <a:xfrm>
            <a:off x="2560321" y="2286000"/>
            <a:ext cx="1874519" cy="1325880"/>
          </a:xfrm>
        </p:spPr>
        <p:txBody>
          <a:bodyPr/>
          <a:lstStyle>
            <a:lvl1pPr marL="0" indent="0">
              <a:spcBef>
                <a:spcPts val="750"/>
              </a:spcBef>
              <a:buNone/>
              <a:defRPr sz="975"/>
            </a:lvl1pPr>
            <a:lvl2pPr marL="102870" indent="-102870">
              <a:spcBef>
                <a:spcPts val="750"/>
              </a:spcBef>
              <a:buFont typeface="Arial" panose="020B0604020202020204" pitchFamily="34" charset="0"/>
              <a:buChar char="▪"/>
              <a:defRPr sz="975"/>
            </a:lvl2pPr>
            <a:lvl3pPr marL="205740" indent="-102870">
              <a:defRPr sz="975"/>
            </a:lvl3pPr>
            <a:lvl4pPr marL="308610" indent="-102870">
              <a:defRPr sz="975"/>
            </a:lvl4pPr>
            <a:lvl5pPr marL="411480" indent="-102870">
              <a:defRPr sz="975"/>
            </a:lvl5pPr>
            <a:lvl6pPr marL="514350" indent="-102870">
              <a:defRPr sz="975"/>
            </a:lvl6pPr>
            <a:lvl7pPr marL="617220" indent="-102870">
              <a:defRPr sz="975"/>
            </a:lvl7pPr>
            <a:lvl8pPr marL="720090" indent="-102870">
              <a:defRPr sz="975"/>
            </a:lvl8pPr>
            <a:lvl9pPr marL="822960" indent="-102870">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1" name="Line">
            <a:extLst>
              <a:ext uri="{FF2B5EF4-FFF2-40B4-BE49-F238E27FC236}">
                <a16:creationId xmlns:a16="http://schemas.microsoft.com/office/drawing/2014/main" id="{7F3E6C41-3F3A-5394-DD39-6844F7E13753}"/>
              </a:ext>
              <a:ext uri="{C183D7F6-B498-43B3-948B-1728B52AA6E4}">
                <adec:decorative xmlns:adec="http://schemas.microsoft.com/office/drawing/2017/decorative" val="1"/>
              </a:ext>
            </a:extLst>
          </p:cNvPr>
          <p:cNvCxnSpPr>
            <a:cxnSpLocks/>
          </p:cNvCxnSpPr>
          <p:nvPr userDrawn="1"/>
        </p:nvCxnSpPr>
        <p:spPr>
          <a:xfrm>
            <a:off x="4709160" y="1600200"/>
            <a:ext cx="187452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12" name="TextBox">
            <a:extLst>
              <a:ext uri="{FF2B5EF4-FFF2-40B4-BE49-F238E27FC236}">
                <a16:creationId xmlns:a16="http://schemas.microsoft.com/office/drawing/2014/main" id="{BBB1FB2A-A05A-0E6A-2901-52A7D695A891}"/>
              </a:ext>
            </a:extLst>
          </p:cNvPr>
          <p:cNvSpPr txBox="1"/>
          <p:nvPr userDrawn="1"/>
        </p:nvSpPr>
        <p:spPr>
          <a:xfrm>
            <a:off x="4709161" y="1737360"/>
            <a:ext cx="187451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2700" b="1" dirty="0">
                <a:solidFill>
                  <a:schemeClr val="tx2"/>
                </a:solidFill>
              </a:rPr>
              <a:t>03</a:t>
            </a:r>
          </a:p>
        </p:txBody>
      </p:sp>
      <p:sp>
        <p:nvSpPr>
          <p:cNvPr id="6" name="Content Placeholder 4">
            <a:extLst>
              <a:ext uri="{FF2B5EF4-FFF2-40B4-BE49-F238E27FC236}">
                <a16:creationId xmlns:a16="http://schemas.microsoft.com/office/drawing/2014/main" id="{617618FB-CD21-AF4A-B264-6355E9BD7981}"/>
              </a:ext>
            </a:extLst>
          </p:cNvPr>
          <p:cNvSpPr>
            <a:spLocks noGrp="1"/>
          </p:cNvSpPr>
          <p:nvPr>
            <p:ph sz="half" idx="10"/>
          </p:nvPr>
        </p:nvSpPr>
        <p:spPr>
          <a:xfrm>
            <a:off x="4709161" y="2286000"/>
            <a:ext cx="1874519" cy="1325880"/>
          </a:xfrm>
        </p:spPr>
        <p:txBody>
          <a:bodyPr/>
          <a:lstStyle>
            <a:lvl1pPr marL="0" indent="0">
              <a:spcBef>
                <a:spcPts val="750"/>
              </a:spcBef>
              <a:buNone/>
              <a:defRPr sz="975"/>
            </a:lvl1pPr>
            <a:lvl2pPr marL="102870" indent="-102870">
              <a:spcBef>
                <a:spcPts val="750"/>
              </a:spcBef>
              <a:buFont typeface="Arial" panose="020B0604020202020204" pitchFamily="34" charset="0"/>
              <a:buChar char="▪"/>
              <a:defRPr sz="975"/>
            </a:lvl2pPr>
            <a:lvl3pPr marL="205740" indent="-102870">
              <a:defRPr sz="975"/>
            </a:lvl3pPr>
            <a:lvl4pPr marL="308610" indent="-102870">
              <a:defRPr sz="975"/>
            </a:lvl4pPr>
            <a:lvl5pPr marL="411480" indent="-102870">
              <a:defRPr sz="975"/>
            </a:lvl5pPr>
            <a:lvl6pPr marL="514350" indent="-102870">
              <a:defRPr sz="975"/>
            </a:lvl6pPr>
            <a:lvl7pPr marL="617220" indent="-102870">
              <a:defRPr sz="975"/>
            </a:lvl7pPr>
            <a:lvl8pPr marL="720090" indent="-102870">
              <a:defRPr sz="975"/>
            </a:lvl8pPr>
            <a:lvl9pPr marL="822960" indent="-102870">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4" name="Line">
            <a:extLst>
              <a:ext uri="{FF2B5EF4-FFF2-40B4-BE49-F238E27FC236}">
                <a16:creationId xmlns:a16="http://schemas.microsoft.com/office/drawing/2014/main" id="{FE115B30-3E6D-E823-531E-BB5BAA199BD0}"/>
              </a:ext>
              <a:ext uri="{C183D7F6-B498-43B3-948B-1728B52AA6E4}">
                <adec:decorative xmlns:adec="http://schemas.microsoft.com/office/drawing/2017/decorative" val="1"/>
              </a:ext>
            </a:extLst>
          </p:cNvPr>
          <p:cNvCxnSpPr>
            <a:cxnSpLocks/>
          </p:cNvCxnSpPr>
          <p:nvPr userDrawn="1"/>
        </p:nvCxnSpPr>
        <p:spPr>
          <a:xfrm>
            <a:off x="6858000" y="1600200"/>
            <a:ext cx="187452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16" name="TextBox">
            <a:extLst>
              <a:ext uri="{FF2B5EF4-FFF2-40B4-BE49-F238E27FC236}">
                <a16:creationId xmlns:a16="http://schemas.microsoft.com/office/drawing/2014/main" id="{694F0353-A0DD-9642-BDD7-8FC612070822}"/>
              </a:ext>
            </a:extLst>
          </p:cNvPr>
          <p:cNvSpPr txBox="1"/>
          <p:nvPr userDrawn="1"/>
        </p:nvSpPr>
        <p:spPr>
          <a:xfrm>
            <a:off x="6858001" y="1737360"/>
            <a:ext cx="187451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2700" b="1" dirty="0">
                <a:solidFill>
                  <a:schemeClr val="tx2"/>
                </a:solidFill>
              </a:rPr>
              <a:t>04</a:t>
            </a:r>
          </a:p>
        </p:txBody>
      </p:sp>
      <p:sp>
        <p:nvSpPr>
          <p:cNvPr id="5" name="Content Placeholder 5">
            <a:extLst>
              <a:ext uri="{FF2B5EF4-FFF2-40B4-BE49-F238E27FC236}">
                <a16:creationId xmlns:a16="http://schemas.microsoft.com/office/drawing/2014/main" id="{873DCC96-E62A-5505-4F1E-4A80C8498209}"/>
              </a:ext>
            </a:extLst>
          </p:cNvPr>
          <p:cNvSpPr>
            <a:spLocks noGrp="1"/>
          </p:cNvSpPr>
          <p:nvPr>
            <p:ph sz="half" idx="11"/>
          </p:nvPr>
        </p:nvSpPr>
        <p:spPr>
          <a:xfrm>
            <a:off x="6858001" y="2286000"/>
            <a:ext cx="1874519" cy="1325880"/>
          </a:xfrm>
        </p:spPr>
        <p:txBody>
          <a:bodyPr/>
          <a:lstStyle>
            <a:lvl1pPr marL="0" indent="0">
              <a:spcBef>
                <a:spcPts val="750"/>
              </a:spcBef>
              <a:buNone/>
              <a:defRPr sz="975"/>
            </a:lvl1pPr>
            <a:lvl2pPr marL="102870" indent="-102870">
              <a:spcBef>
                <a:spcPts val="750"/>
              </a:spcBef>
              <a:buFont typeface="Arial" panose="020B0604020202020204" pitchFamily="34" charset="0"/>
              <a:buChar char="▪"/>
              <a:defRPr sz="975"/>
            </a:lvl2pPr>
            <a:lvl3pPr marL="205740" indent="-102870">
              <a:defRPr sz="975"/>
            </a:lvl3pPr>
            <a:lvl4pPr marL="308610" indent="-102870">
              <a:defRPr sz="975"/>
            </a:lvl4pPr>
            <a:lvl5pPr marL="411480" indent="-102870">
              <a:defRPr sz="975"/>
            </a:lvl5pPr>
            <a:lvl6pPr marL="514350" indent="-102870">
              <a:defRPr sz="975"/>
            </a:lvl6pPr>
            <a:lvl7pPr marL="617220" indent="-102870">
              <a:defRPr sz="975"/>
            </a:lvl7pPr>
            <a:lvl8pPr marL="720090" indent="-102870">
              <a:defRPr sz="975"/>
            </a:lvl8pPr>
            <a:lvl9pPr marL="822960" indent="-102870">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Line">
            <a:extLst>
              <a:ext uri="{FF2B5EF4-FFF2-40B4-BE49-F238E27FC236}">
                <a16:creationId xmlns:a16="http://schemas.microsoft.com/office/drawing/2014/main" id="{1A90E933-723C-D9CC-B7AB-3043EDAB638D}"/>
              </a:ext>
              <a:ext uri="{C183D7F6-B498-43B3-948B-1728B52AA6E4}">
                <adec:decorative xmlns:adec="http://schemas.microsoft.com/office/drawing/2017/decorative" val="1"/>
              </a:ext>
            </a:extLst>
          </p:cNvPr>
          <p:cNvCxnSpPr>
            <a:cxnSpLocks/>
          </p:cNvCxnSpPr>
          <p:nvPr userDrawn="1"/>
        </p:nvCxnSpPr>
        <p:spPr>
          <a:xfrm>
            <a:off x="411480" y="3886200"/>
            <a:ext cx="187452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8" name="TextBox">
            <a:extLst>
              <a:ext uri="{FF2B5EF4-FFF2-40B4-BE49-F238E27FC236}">
                <a16:creationId xmlns:a16="http://schemas.microsoft.com/office/drawing/2014/main" id="{8E3B414F-BCCF-E0E0-A5B7-9D21FED7A614}"/>
              </a:ext>
            </a:extLst>
          </p:cNvPr>
          <p:cNvSpPr txBox="1"/>
          <p:nvPr userDrawn="1"/>
        </p:nvSpPr>
        <p:spPr>
          <a:xfrm>
            <a:off x="411481" y="4023360"/>
            <a:ext cx="187451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2700" b="1" dirty="0">
                <a:solidFill>
                  <a:schemeClr val="tx2"/>
                </a:solidFill>
              </a:rPr>
              <a:t>05</a:t>
            </a:r>
          </a:p>
        </p:txBody>
      </p:sp>
      <p:sp>
        <p:nvSpPr>
          <p:cNvPr id="18" name="Content Placeholder 6">
            <a:extLst>
              <a:ext uri="{FF2B5EF4-FFF2-40B4-BE49-F238E27FC236}">
                <a16:creationId xmlns:a16="http://schemas.microsoft.com/office/drawing/2014/main" id="{5731522F-82BF-A739-FBD5-84B13AFCBF10}"/>
              </a:ext>
            </a:extLst>
          </p:cNvPr>
          <p:cNvSpPr>
            <a:spLocks noGrp="1"/>
          </p:cNvSpPr>
          <p:nvPr>
            <p:ph sz="half" idx="12"/>
          </p:nvPr>
        </p:nvSpPr>
        <p:spPr>
          <a:xfrm>
            <a:off x="411481" y="4572000"/>
            <a:ext cx="1874519" cy="1325880"/>
          </a:xfrm>
        </p:spPr>
        <p:txBody>
          <a:bodyPr/>
          <a:lstStyle>
            <a:lvl1pPr marL="0" indent="0">
              <a:spcBef>
                <a:spcPts val="750"/>
              </a:spcBef>
              <a:buNone/>
              <a:defRPr sz="975"/>
            </a:lvl1pPr>
            <a:lvl2pPr marL="102870" indent="-102870">
              <a:spcBef>
                <a:spcPts val="750"/>
              </a:spcBef>
              <a:buFont typeface="Arial" panose="020B0604020202020204" pitchFamily="34" charset="0"/>
              <a:buChar char="▪"/>
              <a:defRPr sz="975"/>
            </a:lvl2pPr>
            <a:lvl3pPr marL="205740" indent="-102870">
              <a:defRPr sz="975"/>
            </a:lvl3pPr>
            <a:lvl4pPr marL="308610" indent="-102870">
              <a:defRPr sz="975"/>
            </a:lvl4pPr>
            <a:lvl5pPr marL="411480" indent="-102870">
              <a:defRPr sz="975"/>
            </a:lvl5pPr>
            <a:lvl6pPr marL="514350" indent="-102870">
              <a:defRPr sz="975"/>
            </a:lvl6pPr>
            <a:lvl7pPr marL="617220" indent="-102870">
              <a:defRPr sz="975"/>
            </a:lvl7pPr>
            <a:lvl8pPr marL="720090" indent="-102870">
              <a:defRPr sz="975"/>
            </a:lvl8pPr>
            <a:lvl9pPr marL="822960" indent="-102870">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9" name="Line">
            <a:extLst>
              <a:ext uri="{FF2B5EF4-FFF2-40B4-BE49-F238E27FC236}">
                <a16:creationId xmlns:a16="http://schemas.microsoft.com/office/drawing/2014/main" id="{B07AB9A6-54AF-4DC6-E298-2E576695A65F}"/>
              </a:ext>
              <a:ext uri="{C183D7F6-B498-43B3-948B-1728B52AA6E4}">
                <adec:decorative xmlns:adec="http://schemas.microsoft.com/office/drawing/2017/decorative" val="1"/>
              </a:ext>
            </a:extLst>
          </p:cNvPr>
          <p:cNvCxnSpPr>
            <a:cxnSpLocks/>
          </p:cNvCxnSpPr>
          <p:nvPr userDrawn="1"/>
        </p:nvCxnSpPr>
        <p:spPr>
          <a:xfrm>
            <a:off x="2560320" y="3886200"/>
            <a:ext cx="187452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20" name="TextBox">
            <a:extLst>
              <a:ext uri="{FF2B5EF4-FFF2-40B4-BE49-F238E27FC236}">
                <a16:creationId xmlns:a16="http://schemas.microsoft.com/office/drawing/2014/main" id="{E79A49CF-30B2-91DC-6BCA-2A41DD4CBF09}"/>
              </a:ext>
            </a:extLst>
          </p:cNvPr>
          <p:cNvSpPr txBox="1"/>
          <p:nvPr userDrawn="1"/>
        </p:nvSpPr>
        <p:spPr>
          <a:xfrm>
            <a:off x="2560321" y="4023360"/>
            <a:ext cx="187451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2700" b="1" dirty="0">
                <a:solidFill>
                  <a:schemeClr val="tx2"/>
                </a:solidFill>
              </a:rPr>
              <a:t>06</a:t>
            </a:r>
          </a:p>
        </p:txBody>
      </p:sp>
      <p:sp>
        <p:nvSpPr>
          <p:cNvPr id="25" name="Content Placeholder 7">
            <a:extLst>
              <a:ext uri="{FF2B5EF4-FFF2-40B4-BE49-F238E27FC236}">
                <a16:creationId xmlns:a16="http://schemas.microsoft.com/office/drawing/2014/main" id="{5FE6691B-ACEF-8803-7DC3-70B52F899908}"/>
              </a:ext>
            </a:extLst>
          </p:cNvPr>
          <p:cNvSpPr>
            <a:spLocks noGrp="1"/>
          </p:cNvSpPr>
          <p:nvPr>
            <p:ph sz="half" idx="13"/>
          </p:nvPr>
        </p:nvSpPr>
        <p:spPr>
          <a:xfrm>
            <a:off x="2560321" y="4572000"/>
            <a:ext cx="1874519" cy="1325880"/>
          </a:xfrm>
        </p:spPr>
        <p:txBody>
          <a:bodyPr/>
          <a:lstStyle>
            <a:lvl1pPr marL="0" indent="0">
              <a:spcBef>
                <a:spcPts val="750"/>
              </a:spcBef>
              <a:buNone/>
              <a:defRPr sz="975"/>
            </a:lvl1pPr>
            <a:lvl2pPr marL="102870" indent="-102870">
              <a:spcBef>
                <a:spcPts val="750"/>
              </a:spcBef>
              <a:buFont typeface="Arial" panose="020B0604020202020204" pitchFamily="34" charset="0"/>
              <a:buChar char="▪"/>
              <a:defRPr sz="975"/>
            </a:lvl2pPr>
            <a:lvl3pPr marL="205740" indent="-102870">
              <a:defRPr sz="975"/>
            </a:lvl3pPr>
            <a:lvl4pPr marL="308610" indent="-102870">
              <a:defRPr sz="975"/>
            </a:lvl4pPr>
            <a:lvl5pPr marL="411480" indent="-102870">
              <a:defRPr sz="975"/>
            </a:lvl5pPr>
            <a:lvl6pPr marL="514350" indent="-102870">
              <a:defRPr sz="975"/>
            </a:lvl6pPr>
            <a:lvl7pPr marL="617220" indent="-102870">
              <a:defRPr sz="975"/>
            </a:lvl7pPr>
            <a:lvl8pPr marL="720090" indent="-102870">
              <a:defRPr sz="975"/>
            </a:lvl8pPr>
            <a:lvl9pPr marL="822960" indent="-102870">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1" name="Line">
            <a:extLst>
              <a:ext uri="{FF2B5EF4-FFF2-40B4-BE49-F238E27FC236}">
                <a16:creationId xmlns:a16="http://schemas.microsoft.com/office/drawing/2014/main" id="{DE9CD609-8A04-24B8-B562-11703E18D251}"/>
              </a:ext>
              <a:ext uri="{C183D7F6-B498-43B3-948B-1728B52AA6E4}">
                <adec:decorative xmlns:adec="http://schemas.microsoft.com/office/drawing/2017/decorative" val="1"/>
              </a:ext>
            </a:extLst>
          </p:cNvPr>
          <p:cNvCxnSpPr>
            <a:cxnSpLocks/>
          </p:cNvCxnSpPr>
          <p:nvPr userDrawn="1"/>
        </p:nvCxnSpPr>
        <p:spPr>
          <a:xfrm>
            <a:off x="4709160" y="3886200"/>
            <a:ext cx="187452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22" name="TextBox">
            <a:extLst>
              <a:ext uri="{FF2B5EF4-FFF2-40B4-BE49-F238E27FC236}">
                <a16:creationId xmlns:a16="http://schemas.microsoft.com/office/drawing/2014/main" id="{7C5E0031-266F-D418-0BAB-9BD3C4F1EC3F}"/>
              </a:ext>
            </a:extLst>
          </p:cNvPr>
          <p:cNvSpPr txBox="1"/>
          <p:nvPr userDrawn="1"/>
        </p:nvSpPr>
        <p:spPr>
          <a:xfrm>
            <a:off x="4709161" y="4023360"/>
            <a:ext cx="187451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2700" b="1" dirty="0">
                <a:solidFill>
                  <a:schemeClr val="tx2"/>
                </a:solidFill>
              </a:rPr>
              <a:t>07</a:t>
            </a:r>
          </a:p>
        </p:txBody>
      </p:sp>
      <p:sp>
        <p:nvSpPr>
          <p:cNvPr id="26" name="Content Placeholder 8">
            <a:extLst>
              <a:ext uri="{FF2B5EF4-FFF2-40B4-BE49-F238E27FC236}">
                <a16:creationId xmlns:a16="http://schemas.microsoft.com/office/drawing/2014/main" id="{772BE48E-72DE-7245-BBDA-BF3FEC69BED1}"/>
              </a:ext>
            </a:extLst>
          </p:cNvPr>
          <p:cNvSpPr>
            <a:spLocks noGrp="1"/>
          </p:cNvSpPr>
          <p:nvPr>
            <p:ph sz="half" idx="14"/>
          </p:nvPr>
        </p:nvSpPr>
        <p:spPr>
          <a:xfrm>
            <a:off x="4709161" y="4572000"/>
            <a:ext cx="1874519" cy="1325880"/>
          </a:xfrm>
        </p:spPr>
        <p:txBody>
          <a:bodyPr/>
          <a:lstStyle>
            <a:lvl1pPr marL="0" indent="0">
              <a:spcBef>
                <a:spcPts val="750"/>
              </a:spcBef>
              <a:buNone/>
              <a:defRPr sz="975"/>
            </a:lvl1pPr>
            <a:lvl2pPr marL="102870" indent="-102870">
              <a:spcBef>
                <a:spcPts val="750"/>
              </a:spcBef>
              <a:buFont typeface="Arial" panose="020B0604020202020204" pitchFamily="34" charset="0"/>
              <a:buChar char="▪"/>
              <a:defRPr sz="975"/>
            </a:lvl2pPr>
            <a:lvl3pPr marL="205740" indent="-102870">
              <a:defRPr sz="975"/>
            </a:lvl3pPr>
            <a:lvl4pPr marL="308610" indent="-102870">
              <a:defRPr sz="975"/>
            </a:lvl4pPr>
            <a:lvl5pPr marL="411480" indent="-102870">
              <a:defRPr sz="975"/>
            </a:lvl5pPr>
            <a:lvl6pPr marL="514350" indent="-102870">
              <a:defRPr sz="975"/>
            </a:lvl6pPr>
            <a:lvl7pPr marL="617220" indent="-102870">
              <a:defRPr sz="975"/>
            </a:lvl7pPr>
            <a:lvl8pPr marL="720090" indent="-102870">
              <a:defRPr sz="975"/>
            </a:lvl8pPr>
            <a:lvl9pPr marL="822960" indent="-102870">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3" name="Line">
            <a:extLst>
              <a:ext uri="{FF2B5EF4-FFF2-40B4-BE49-F238E27FC236}">
                <a16:creationId xmlns:a16="http://schemas.microsoft.com/office/drawing/2014/main" id="{51FB53C0-6EA8-D891-85A3-23EE83EADE03}"/>
              </a:ext>
              <a:ext uri="{C183D7F6-B498-43B3-948B-1728B52AA6E4}">
                <adec:decorative xmlns:adec="http://schemas.microsoft.com/office/drawing/2017/decorative" val="1"/>
              </a:ext>
            </a:extLst>
          </p:cNvPr>
          <p:cNvCxnSpPr>
            <a:cxnSpLocks/>
          </p:cNvCxnSpPr>
          <p:nvPr userDrawn="1"/>
        </p:nvCxnSpPr>
        <p:spPr>
          <a:xfrm>
            <a:off x="6858000" y="3886200"/>
            <a:ext cx="1874520" cy="0"/>
          </a:xfrm>
          <a:prstGeom prst="line">
            <a:avLst/>
          </a:prstGeom>
          <a:ln w="19050" cap="flat">
            <a:solidFill>
              <a:schemeClr val="tx2"/>
            </a:solidFill>
            <a:miter/>
          </a:ln>
        </p:spPr>
        <p:style>
          <a:lnRef idx="1">
            <a:schemeClr val="accent1"/>
          </a:lnRef>
          <a:fillRef idx="0">
            <a:schemeClr val="accent1"/>
          </a:fillRef>
          <a:effectRef idx="0">
            <a:srgbClr val="000000"/>
          </a:effectRef>
          <a:fontRef idx="minor">
            <a:schemeClr val="lt1"/>
          </a:fontRef>
        </p:style>
      </p:cxnSp>
      <p:sp>
        <p:nvSpPr>
          <p:cNvPr id="24" name="TextBox">
            <a:extLst>
              <a:ext uri="{FF2B5EF4-FFF2-40B4-BE49-F238E27FC236}">
                <a16:creationId xmlns:a16="http://schemas.microsoft.com/office/drawing/2014/main" id="{6BF9F70B-8D8A-3E73-E423-909DA6A75EB4}"/>
              </a:ext>
            </a:extLst>
          </p:cNvPr>
          <p:cNvSpPr txBox="1"/>
          <p:nvPr userDrawn="1"/>
        </p:nvSpPr>
        <p:spPr>
          <a:xfrm>
            <a:off x="6858001" y="4023360"/>
            <a:ext cx="187451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2700" b="1" dirty="0">
                <a:solidFill>
                  <a:schemeClr val="tx2"/>
                </a:solidFill>
              </a:rPr>
              <a:t>08</a:t>
            </a:r>
          </a:p>
        </p:txBody>
      </p:sp>
      <p:sp>
        <p:nvSpPr>
          <p:cNvPr id="27" name="Content Placeholder 9">
            <a:extLst>
              <a:ext uri="{FF2B5EF4-FFF2-40B4-BE49-F238E27FC236}">
                <a16:creationId xmlns:a16="http://schemas.microsoft.com/office/drawing/2014/main" id="{EA060839-AF98-8040-7AE9-8F0D7E00C135}"/>
              </a:ext>
            </a:extLst>
          </p:cNvPr>
          <p:cNvSpPr>
            <a:spLocks noGrp="1"/>
          </p:cNvSpPr>
          <p:nvPr>
            <p:ph sz="half" idx="15"/>
          </p:nvPr>
        </p:nvSpPr>
        <p:spPr>
          <a:xfrm>
            <a:off x="6858001" y="4572000"/>
            <a:ext cx="1874519" cy="1325880"/>
          </a:xfrm>
        </p:spPr>
        <p:txBody>
          <a:bodyPr/>
          <a:lstStyle>
            <a:lvl1pPr marL="0" indent="0">
              <a:spcBef>
                <a:spcPts val="750"/>
              </a:spcBef>
              <a:buNone/>
              <a:defRPr sz="975"/>
            </a:lvl1pPr>
            <a:lvl2pPr marL="102870" indent="-102870">
              <a:spcBef>
                <a:spcPts val="750"/>
              </a:spcBef>
              <a:buFont typeface="Arial" panose="020B0604020202020204" pitchFamily="34" charset="0"/>
              <a:buChar char="▪"/>
              <a:defRPr sz="975"/>
            </a:lvl2pPr>
            <a:lvl3pPr marL="205740" indent="-102870">
              <a:defRPr sz="975"/>
            </a:lvl3pPr>
            <a:lvl4pPr marL="308610" indent="-102870">
              <a:defRPr sz="975"/>
            </a:lvl4pPr>
            <a:lvl5pPr marL="411480" indent="-102870">
              <a:defRPr sz="975"/>
            </a:lvl5pPr>
            <a:lvl6pPr marL="514350" indent="-102870">
              <a:defRPr sz="975"/>
            </a:lvl6pPr>
            <a:lvl7pPr marL="617220" indent="-102870">
              <a:defRPr sz="975"/>
            </a:lvl7pPr>
            <a:lvl8pPr marL="720090" indent="-102870">
              <a:defRPr sz="975"/>
            </a:lvl8pPr>
            <a:lvl9pPr marL="822960" indent="-102870">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Date Placeholder 27">
            <a:extLst>
              <a:ext uri="{FF2B5EF4-FFF2-40B4-BE49-F238E27FC236}">
                <a16:creationId xmlns:a16="http://schemas.microsoft.com/office/drawing/2014/main" id="{6E3723B8-B265-6943-67A5-DF3F0D5EC1CD}"/>
              </a:ext>
            </a:extLst>
          </p:cNvPr>
          <p:cNvSpPr>
            <a:spLocks noGrp="1"/>
          </p:cNvSpPr>
          <p:nvPr>
            <p:ph type="dt" sz="half" idx="16"/>
          </p:nvPr>
        </p:nvSpPr>
        <p:spPr/>
        <p:txBody>
          <a:bodyPr/>
          <a:lstStyle/>
          <a:p>
            <a:fld id="{5D27CFAB-73E6-44A8-B862-B3306344E3F2}" type="datetime3">
              <a:rPr lang="en-US" smtClean="0"/>
              <a:t>8 August 2026</a:t>
            </a:fld>
            <a:endParaRPr lang="en-US" dirty="0"/>
          </a:p>
        </p:txBody>
      </p:sp>
      <p:sp>
        <p:nvSpPr>
          <p:cNvPr id="29" name="Slide Number Placeholder 28">
            <a:extLst>
              <a:ext uri="{FF2B5EF4-FFF2-40B4-BE49-F238E27FC236}">
                <a16:creationId xmlns:a16="http://schemas.microsoft.com/office/drawing/2014/main" id="{8D4AF177-759A-A93C-2097-C2C22D93680F}"/>
              </a:ext>
            </a:extLst>
          </p:cNvPr>
          <p:cNvSpPr>
            <a:spLocks noGrp="1"/>
          </p:cNvSpPr>
          <p:nvPr>
            <p:ph type="sldNum" sz="quarter" idx="17"/>
          </p:nvPr>
        </p:nvSpPr>
        <p:spPr/>
        <p:txBody>
          <a:bodyPr/>
          <a:lstStyle/>
          <a:p>
            <a:fld id="{64E5BE4B-2FBF-4174-9E62-85FAD1CB43A6}" type="slidenum">
              <a:rPr lang="en-US" smtClean="0"/>
              <a:pPr/>
              <a:t>‹#›</a:t>
            </a:fld>
            <a:endParaRPr lang="en-US" dirty="0"/>
          </a:p>
        </p:txBody>
      </p:sp>
      <p:sp>
        <p:nvSpPr>
          <p:cNvPr id="40" name="Rectangle 15">
            <a:extLst>
              <a:ext uri="{FF2B5EF4-FFF2-40B4-BE49-F238E27FC236}">
                <a16:creationId xmlns:a16="http://schemas.microsoft.com/office/drawing/2014/main" id="{89CC0925-86A3-EF7E-586C-B860CF0A1AFF}"/>
              </a:ext>
            </a:extLst>
          </p:cNvPr>
          <p:cNvSpPr>
            <a:spLocks noChangeArrowheads="1"/>
          </p:cNvSpPr>
          <p:nvPr userDrawn="1"/>
        </p:nvSpPr>
        <p:spPr bwMode="auto">
          <a:xfrm>
            <a:off x="1040130" y="6673334"/>
            <a:ext cx="7063740" cy="184666"/>
          </a:xfrm>
          <a:prstGeom prst="rect">
            <a:avLst/>
          </a:prstGeom>
          <a:noFill/>
          <a:ln w="9525">
            <a:noFill/>
            <a:miter lim="800000"/>
            <a:headEnd/>
            <a:tailEnd/>
          </a:ln>
        </p:spPr>
        <p:txBody>
          <a:bodyPr wrap="square" lIns="0" rIns="0" anchor="b">
            <a:spAutoFit/>
          </a:bodyPr>
          <a:lstStyle/>
          <a:p>
            <a:pPr algn="ctr">
              <a:defRPr/>
            </a:pPr>
            <a:r>
              <a:rPr lang="en-US" sz="600" b="1" dirty="0">
                <a:solidFill>
                  <a:schemeClr val="tx1"/>
                </a:solidFill>
                <a:latin typeface="+mn-lt"/>
                <a:cs typeface="Arial Bold" panose="020B0704020202020204" pitchFamily="34" charset="0"/>
              </a:rPr>
              <a:t>EDIT CONTROL STATEMENT UNDER &gt; VIEW &gt; SLIDE MASTER &gt; SCROLL TO TOP &gt; CHANGE HEADER AND FOOTER</a:t>
            </a:r>
          </a:p>
        </p:txBody>
      </p:sp>
      <p:sp>
        <p:nvSpPr>
          <p:cNvPr id="41" name="Rectangle 40">
            <a:extLst>
              <a:ext uri="{FF2B5EF4-FFF2-40B4-BE49-F238E27FC236}">
                <a16:creationId xmlns:a16="http://schemas.microsoft.com/office/drawing/2014/main" id="{9F36726E-45FE-349C-8A6F-FA3A19CA5355}"/>
              </a:ext>
            </a:extLst>
          </p:cNvPr>
          <p:cNvSpPr>
            <a:spLocks noChangeArrowheads="1"/>
          </p:cNvSpPr>
          <p:nvPr userDrawn="1"/>
        </p:nvSpPr>
        <p:spPr bwMode="auto">
          <a:xfrm>
            <a:off x="1040130" y="0"/>
            <a:ext cx="7063740" cy="184666"/>
          </a:xfrm>
          <a:prstGeom prst="rect">
            <a:avLst/>
          </a:prstGeom>
          <a:noFill/>
          <a:ln w="9525">
            <a:noFill/>
            <a:miter lim="800000"/>
            <a:headEnd/>
            <a:tailEnd/>
          </a:ln>
        </p:spPr>
        <p:txBody>
          <a:bodyPr wrap="square" anchor="t" anchorCtr="0">
            <a:spAutoFit/>
          </a:bodyPr>
          <a:lstStyle/>
          <a:p>
            <a:pPr algn="ctr">
              <a:defRPr/>
            </a:pPr>
            <a:r>
              <a:rPr lang="en-US" sz="600" b="1" dirty="0">
                <a:solidFill>
                  <a:schemeClr val="tx1"/>
                </a:solidFill>
                <a:latin typeface="+mn-lt"/>
                <a:cs typeface="Arial Bold" panose="020B0704020202020204" pitchFamily="34" charset="0"/>
              </a:rPr>
              <a:t>EDIT CONTROL STATEMENT UNDER &gt; VIEW &gt; SLIDE MASTER &gt; SCROLL TO TOP &gt; CHANGE HEADER AND FOOTER</a:t>
            </a:r>
          </a:p>
        </p:txBody>
      </p:sp>
      <p:grpSp>
        <p:nvGrpSpPr>
          <p:cNvPr id="31" name="Group 30">
            <a:extLst>
              <a:ext uri="{FF2B5EF4-FFF2-40B4-BE49-F238E27FC236}">
                <a16:creationId xmlns:a16="http://schemas.microsoft.com/office/drawing/2014/main" id="{D5153F93-9E0C-9851-40D7-B0A0754ABE66}"/>
              </a:ext>
            </a:extLst>
          </p:cNvPr>
          <p:cNvGrpSpPr/>
          <p:nvPr userDrawn="1"/>
        </p:nvGrpSpPr>
        <p:grpSpPr>
          <a:xfrm>
            <a:off x="7068929" y="411163"/>
            <a:ext cx="1664304" cy="484516"/>
            <a:chOff x="7068929" y="411163"/>
            <a:chExt cx="1664304" cy="484516"/>
          </a:xfrm>
        </p:grpSpPr>
        <p:pic>
          <p:nvPicPr>
            <p:cNvPr id="32" name="Picture 31">
              <a:extLst>
                <a:ext uri="{FF2B5EF4-FFF2-40B4-BE49-F238E27FC236}">
                  <a16:creationId xmlns:a16="http://schemas.microsoft.com/office/drawing/2014/main" id="{6AA41C9E-573A-1EDC-86B3-4AFBCC0C9FCE}"/>
                </a:ext>
              </a:extLst>
            </p:cNvPr>
            <p:cNvPicPr>
              <a:picLocks noChangeAspect="1"/>
            </p:cNvPicPr>
            <p:nvPr userDrawn="1"/>
          </p:nvPicPr>
          <p:blipFill>
            <a:blip r:embed="rId2"/>
            <a:srcRect l="27016"/>
            <a:stretch>
              <a:fillRect/>
            </a:stretch>
          </p:blipFill>
          <p:spPr>
            <a:xfrm>
              <a:off x="7543800" y="411163"/>
              <a:ext cx="1189433" cy="478022"/>
            </a:xfrm>
            <a:prstGeom prst="rect">
              <a:avLst/>
            </a:prstGeom>
          </p:spPr>
        </p:pic>
        <p:pic>
          <p:nvPicPr>
            <p:cNvPr id="33" name="Picture 32" descr="Logo&#10;&#10;AI-generated content may be incorrect.">
              <a:extLst>
                <a:ext uri="{FF2B5EF4-FFF2-40B4-BE49-F238E27FC236}">
                  <a16:creationId xmlns:a16="http://schemas.microsoft.com/office/drawing/2014/main" id="{10F6B04C-4055-DCA5-D8B3-1CA66ECC4EA9}"/>
                </a:ext>
              </a:extLst>
            </p:cNvPr>
            <p:cNvPicPr>
              <a:picLocks noChangeAspect="1"/>
            </p:cNvPicPr>
            <p:nvPr userDrawn="1"/>
          </p:nvPicPr>
          <p:blipFill>
            <a:blip r:embed="rId3"/>
            <a:stretch>
              <a:fillRect/>
            </a:stretch>
          </p:blipFill>
          <p:spPr>
            <a:xfrm>
              <a:off x="7068929" y="411163"/>
              <a:ext cx="387664" cy="484516"/>
            </a:xfrm>
            <a:prstGeom prst="rect">
              <a:avLst/>
            </a:prstGeom>
          </p:spPr>
        </p:pic>
      </p:grpSp>
    </p:spTree>
    <p:extLst>
      <p:ext uri="{BB962C8B-B14F-4D97-AF65-F5344CB8AC3E}">
        <p14:creationId xmlns:p14="http://schemas.microsoft.com/office/powerpoint/2010/main" val="366418744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888" userDrawn="1">
          <p15:clr>
            <a:srgbClr val="A4A3A4"/>
          </p15:clr>
        </p15:guide>
        <p15:guide id="2" orient="horz" pos="1008" userDrawn="1">
          <p15:clr>
            <a:srgbClr val="A4A3A4"/>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 Numbers - White">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963F0940-E33E-9D7F-C52B-16CFD0545B23}"/>
              </a:ext>
            </a:extLst>
          </p:cNvPr>
          <p:cNvSpPr>
            <a:spLocks noGrp="1"/>
          </p:cNvSpPr>
          <p:nvPr>
            <p:ph type="title" hasCustomPrompt="1"/>
          </p:nvPr>
        </p:nvSpPr>
        <p:spPr/>
        <p:txBody>
          <a:bodyPr/>
          <a:lstStyle/>
          <a:p>
            <a:r>
              <a:rPr lang="en-US" dirty="0"/>
              <a:t>[Slide title]</a:t>
            </a:r>
          </a:p>
        </p:txBody>
      </p:sp>
      <p:cxnSp>
        <p:nvCxnSpPr>
          <p:cNvPr id="15" name="Line">
            <a:extLst>
              <a:ext uri="{FF2B5EF4-FFF2-40B4-BE49-F238E27FC236}">
                <a16:creationId xmlns:a16="http://schemas.microsoft.com/office/drawing/2014/main" id="{8412A77E-32D6-ECE7-C58C-21E3C08D86B3}"/>
              </a:ext>
              <a:ext uri="{C183D7F6-B498-43B3-948B-1728B52AA6E4}">
                <adec:decorative xmlns:adec="http://schemas.microsoft.com/office/drawing/2017/decorative" val="1"/>
              </a:ext>
            </a:extLst>
          </p:cNvPr>
          <p:cNvCxnSpPr>
            <a:cxnSpLocks/>
          </p:cNvCxnSpPr>
          <p:nvPr userDrawn="1"/>
        </p:nvCxnSpPr>
        <p:spPr>
          <a:xfrm>
            <a:off x="411480" y="1600200"/>
            <a:ext cx="187452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13" name="TextBox">
            <a:extLst>
              <a:ext uri="{FF2B5EF4-FFF2-40B4-BE49-F238E27FC236}">
                <a16:creationId xmlns:a16="http://schemas.microsoft.com/office/drawing/2014/main" id="{AF47D3F9-758C-0713-980A-E6E56BBC1088}"/>
              </a:ext>
            </a:extLst>
          </p:cNvPr>
          <p:cNvSpPr txBox="1"/>
          <p:nvPr userDrawn="1"/>
        </p:nvSpPr>
        <p:spPr>
          <a:xfrm>
            <a:off x="411481" y="1737360"/>
            <a:ext cx="187451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2700" b="1" dirty="0"/>
              <a:t>01</a:t>
            </a:r>
          </a:p>
        </p:txBody>
      </p:sp>
      <p:sp>
        <p:nvSpPr>
          <p:cNvPr id="3" name="Content Placeholder 2"/>
          <p:cNvSpPr>
            <a:spLocks noGrp="1"/>
          </p:cNvSpPr>
          <p:nvPr>
            <p:ph sz="half" idx="1"/>
          </p:nvPr>
        </p:nvSpPr>
        <p:spPr>
          <a:xfrm>
            <a:off x="411481" y="2286000"/>
            <a:ext cx="1874519" cy="1325880"/>
          </a:xfrm>
        </p:spPr>
        <p:txBody>
          <a:bodyPr/>
          <a:lstStyle>
            <a:lvl1pPr marL="0" indent="0">
              <a:spcBef>
                <a:spcPts val="750"/>
              </a:spcBef>
              <a:buNone/>
              <a:defRPr sz="975"/>
            </a:lvl1pPr>
            <a:lvl2pPr marL="102870" indent="-102870">
              <a:spcBef>
                <a:spcPts val="750"/>
              </a:spcBef>
              <a:buFont typeface="Arial" panose="020B0604020202020204" pitchFamily="34" charset="0"/>
              <a:buChar char="▪"/>
              <a:defRPr sz="975"/>
            </a:lvl2pPr>
            <a:lvl3pPr marL="205740" indent="-102870">
              <a:defRPr sz="975"/>
            </a:lvl3pPr>
            <a:lvl4pPr marL="308610" indent="-102870">
              <a:defRPr sz="975"/>
            </a:lvl4pPr>
            <a:lvl5pPr marL="411480" indent="-102870">
              <a:defRPr sz="975"/>
            </a:lvl5pPr>
            <a:lvl6pPr marL="514350" indent="-102870">
              <a:defRPr sz="975"/>
            </a:lvl6pPr>
            <a:lvl7pPr marL="617220" indent="-102870">
              <a:defRPr sz="975"/>
            </a:lvl7pPr>
            <a:lvl8pPr marL="720090" indent="-102870">
              <a:defRPr sz="975"/>
            </a:lvl8pPr>
            <a:lvl9pPr marL="822960" indent="-102870">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9" name="Line">
            <a:extLst>
              <a:ext uri="{FF2B5EF4-FFF2-40B4-BE49-F238E27FC236}">
                <a16:creationId xmlns:a16="http://schemas.microsoft.com/office/drawing/2014/main" id="{D7771284-6191-6AE5-C8DC-E26F4DD28049}"/>
              </a:ext>
              <a:ext uri="{C183D7F6-B498-43B3-948B-1728B52AA6E4}">
                <adec:decorative xmlns:adec="http://schemas.microsoft.com/office/drawing/2017/decorative" val="1"/>
              </a:ext>
            </a:extLst>
          </p:cNvPr>
          <p:cNvCxnSpPr>
            <a:cxnSpLocks/>
          </p:cNvCxnSpPr>
          <p:nvPr userDrawn="1"/>
        </p:nvCxnSpPr>
        <p:spPr>
          <a:xfrm>
            <a:off x="2560320" y="1600200"/>
            <a:ext cx="187452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10" name="TextBox">
            <a:extLst>
              <a:ext uri="{FF2B5EF4-FFF2-40B4-BE49-F238E27FC236}">
                <a16:creationId xmlns:a16="http://schemas.microsoft.com/office/drawing/2014/main" id="{0D9A8745-BD6D-12B2-16DF-02CB2BB85704}"/>
              </a:ext>
            </a:extLst>
          </p:cNvPr>
          <p:cNvSpPr txBox="1"/>
          <p:nvPr userDrawn="1"/>
        </p:nvSpPr>
        <p:spPr>
          <a:xfrm>
            <a:off x="2560321" y="1737360"/>
            <a:ext cx="187451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2700" b="1" dirty="0"/>
              <a:t>02</a:t>
            </a:r>
          </a:p>
        </p:txBody>
      </p:sp>
      <p:sp>
        <p:nvSpPr>
          <p:cNvPr id="4" name="Content Placeholder 3"/>
          <p:cNvSpPr>
            <a:spLocks noGrp="1"/>
          </p:cNvSpPr>
          <p:nvPr>
            <p:ph sz="half" idx="2"/>
          </p:nvPr>
        </p:nvSpPr>
        <p:spPr>
          <a:xfrm>
            <a:off x="2560321" y="2286000"/>
            <a:ext cx="1874519" cy="1325880"/>
          </a:xfrm>
        </p:spPr>
        <p:txBody>
          <a:bodyPr/>
          <a:lstStyle>
            <a:lvl1pPr marL="0" indent="0">
              <a:spcBef>
                <a:spcPts val="750"/>
              </a:spcBef>
              <a:buNone/>
              <a:defRPr sz="975"/>
            </a:lvl1pPr>
            <a:lvl2pPr marL="102870" indent="-102870">
              <a:spcBef>
                <a:spcPts val="750"/>
              </a:spcBef>
              <a:buFont typeface="Arial" panose="020B0604020202020204" pitchFamily="34" charset="0"/>
              <a:buChar char="▪"/>
              <a:defRPr sz="975"/>
            </a:lvl2pPr>
            <a:lvl3pPr marL="205740" indent="-102870">
              <a:defRPr sz="975"/>
            </a:lvl3pPr>
            <a:lvl4pPr marL="308610" indent="-102870">
              <a:defRPr sz="975"/>
            </a:lvl4pPr>
            <a:lvl5pPr marL="411480" indent="-102870">
              <a:defRPr sz="975"/>
            </a:lvl5pPr>
            <a:lvl6pPr marL="514350" indent="-102870">
              <a:defRPr sz="975"/>
            </a:lvl6pPr>
            <a:lvl7pPr marL="617220" indent="-102870">
              <a:defRPr sz="975"/>
            </a:lvl7pPr>
            <a:lvl8pPr marL="720090" indent="-102870">
              <a:defRPr sz="975"/>
            </a:lvl8pPr>
            <a:lvl9pPr marL="822960" indent="-102870">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1" name="Line">
            <a:extLst>
              <a:ext uri="{FF2B5EF4-FFF2-40B4-BE49-F238E27FC236}">
                <a16:creationId xmlns:a16="http://schemas.microsoft.com/office/drawing/2014/main" id="{7F3E6C41-3F3A-5394-DD39-6844F7E13753}"/>
              </a:ext>
              <a:ext uri="{C183D7F6-B498-43B3-948B-1728B52AA6E4}">
                <adec:decorative xmlns:adec="http://schemas.microsoft.com/office/drawing/2017/decorative" val="1"/>
              </a:ext>
            </a:extLst>
          </p:cNvPr>
          <p:cNvCxnSpPr>
            <a:cxnSpLocks/>
          </p:cNvCxnSpPr>
          <p:nvPr userDrawn="1"/>
        </p:nvCxnSpPr>
        <p:spPr>
          <a:xfrm>
            <a:off x="4709160" y="1600200"/>
            <a:ext cx="187452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12" name="TextBox">
            <a:extLst>
              <a:ext uri="{FF2B5EF4-FFF2-40B4-BE49-F238E27FC236}">
                <a16:creationId xmlns:a16="http://schemas.microsoft.com/office/drawing/2014/main" id="{BBB1FB2A-A05A-0E6A-2901-52A7D695A891}"/>
              </a:ext>
            </a:extLst>
          </p:cNvPr>
          <p:cNvSpPr txBox="1"/>
          <p:nvPr userDrawn="1"/>
        </p:nvSpPr>
        <p:spPr>
          <a:xfrm>
            <a:off x="4709161" y="1737360"/>
            <a:ext cx="187451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2700" b="1" dirty="0"/>
              <a:t>03</a:t>
            </a:r>
          </a:p>
        </p:txBody>
      </p:sp>
      <p:sp>
        <p:nvSpPr>
          <p:cNvPr id="6" name="Content Placeholder 4">
            <a:extLst>
              <a:ext uri="{FF2B5EF4-FFF2-40B4-BE49-F238E27FC236}">
                <a16:creationId xmlns:a16="http://schemas.microsoft.com/office/drawing/2014/main" id="{617618FB-CD21-AF4A-B264-6355E9BD7981}"/>
              </a:ext>
            </a:extLst>
          </p:cNvPr>
          <p:cNvSpPr>
            <a:spLocks noGrp="1"/>
          </p:cNvSpPr>
          <p:nvPr>
            <p:ph sz="half" idx="10"/>
          </p:nvPr>
        </p:nvSpPr>
        <p:spPr>
          <a:xfrm>
            <a:off x="4709161" y="2286000"/>
            <a:ext cx="1874519" cy="1325880"/>
          </a:xfrm>
        </p:spPr>
        <p:txBody>
          <a:bodyPr/>
          <a:lstStyle>
            <a:lvl1pPr marL="0" indent="0">
              <a:spcBef>
                <a:spcPts val="750"/>
              </a:spcBef>
              <a:buNone/>
              <a:defRPr sz="975"/>
            </a:lvl1pPr>
            <a:lvl2pPr marL="102870" indent="-102870">
              <a:spcBef>
                <a:spcPts val="750"/>
              </a:spcBef>
              <a:buFont typeface="Arial" panose="020B0604020202020204" pitchFamily="34" charset="0"/>
              <a:buChar char="▪"/>
              <a:defRPr sz="975"/>
            </a:lvl2pPr>
            <a:lvl3pPr marL="205740" indent="-102870">
              <a:defRPr sz="975"/>
            </a:lvl3pPr>
            <a:lvl4pPr marL="308610" indent="-102870">
              <a:defRPr sz="975"/>
            </a:lvl4pPr>
            <a:lvl5pPr marL="411480" indent="-102870">
              <a:defRPr sz="975"/>
            </a:lvl5pPr>
            <a:lvl6pPr marL="514350" indent="-102870">
              <a:defRPr sz="975"/>
            </a:lvl6pPr>
            <a:lvl7pPr marL="617220" indent="-102870">
              <a:defRPr sz="975"/>
            </a:lvl7pPr>
            <a:lvl8pPr marL="720090" indent="-102870">
              <a:defRPr sz="975"/>
            </a:lvl8pPr>
            <a:lvl9pPr marL="822960" indent="-102870">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4" name="Line">
            <a:extLst>
              <a:ext uri="{FF2B5EF4-FFF2-40B4-BE49-F238E27FC236}">
                <a16:creationId xmlns:a16="http://schemas.microsoft.com/office/drawing/2014/main" id="{FE115B30-3E6D-E823-531E-BB5BAA199BD0}"/>
              </a:ext>
              <a:ext uri="{C183D7F6-B498-43B3-948B-1728B52AA6E4}">
                <adec:decorative xmlns:adec="http://schemas.microsoft.com/office/drawing/2017/decorative" val="1"/>
              </a:ext>
            </a:extLst>
          </p:cNvPr>
          <p:cNvCxnSpPr>
            <a:cxnSpLocks/>
          </p:cNvCxnSpPr>
          <p:nvPr userDrawn="1"/>
        </p:nvCxnSpPr>
        <p:spPr>
          <a:xfrm>
            <a:off x="6858000" y="1600200"/>
            <a:ext cx="187452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16" name="TextBox">
            <a:extLst>
              <a:ext uri="{FF2B5EF4-FFF2-40B4-BE49-F238E27FC236}">
                <a16:creationId xmlns:a16="http://schemas.microsoft.com/office/drawing/2014/main" id="{694F0353-A0DD-9642-BDD7-8FC612070822}"/>
              </a:ext>
            </a:extLst>
          </p:cNvPr>
          <p:cNvSpPr txBox="1"/>
          <p:nvPr userDrawn="1"/>
        </p:nvSpPr>
        <p:spPr>
          <a:xfrm>
            <a:off x="6858001" y="1737360"/>
            <a:ext cx="187451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2700" b="1" dirty="0"/>
              <a:t>04</a:t>
            </a:r>
          </a:p>
        </p:txBody>
      </p:sp>
      <p:sp>
        <p:nvSpPr>
          <p:cNvPr id="5" name="Content Placeholder 5">
            <a:extLst>
              <a:ext uri="{FF2B5EF4-FFF2-40B4-BE49-F238E27FC236}">
                <a16:creationId xmlns:a16="http://schemas.microsoft.com/office/drawing/2014/main" id="{873DCC96-E62A-5505-4F1E-4A80C8498209}"/>
              </a:ext>
            </a:extLst>
          </p:cNvPr>
          <p:cNvSpPr>
            <a:spLocks noGrp="1"/>
          </p:cNvSpPr>
          <p:nvPr>
            <p:ph sz="half" idx="11"/>
          </p:nvPr>
        </p:nvSpPr>
        <p:spPr>
          <a:xfrm>
            <a:off x="6858001" y="2286000"/>
            <a:ext cx="1874519" cy="1325880"/>
          </a:xfrm>
        </p:spPr>
        <p:txBody>
          <a:bodyPr/>
          <a:lstStyle>
            <a:lvl1pPr marL="0" indent="0">
              <a:spcBef>
                <a:spcPts val="750"/>
              </a:spcBef>
              <a:buNone/>
              <a:defRPr sz="975"/>
            </a:lvl1pPr>
            <a:lvl2pPr marL="102870" indent="-102870">
              <a:spcBef>
                <a:spcPts val="750"/>
              </a:spcBef>
              <a:buFont typeface="Arial" panose="020B0604020202020204" pitchFamily="34" charset="0"/>
              <a:buChar char="▪"/>
              <a:defRPr sz="975"/>
            </a:lvl2pPr>
            <a:lvl3pPr marL="205740" indent="-102870">
              <a:defRPr sz="975"/>
            </a:lvl3pPr>
            <a:lvl4pPr marL="308610" indent="-102870">
              <a:defRPr sz="975"/>
            </a:lvl4pPr>
            <a:lvl5pPr marL="411480" indent="-102870">
              <a:defRPr sz="975"/>
            </a:lvl5pPr>
            <a:lvl6pPr marL="514350" indent="-102870">
              <a:defRPr sz="975"/>
            </a:lvl6pPr>
            <a:lvl7pPr marL="617220" indent="-102870">
              <a:defRPr sz="975"/>
            </a:lvl7pPr>
            <a:lvl8pPr marL="720090" indent="-102870">
              <a:defRPr sz="975"/>
            </a:lvl8pPr>
            <a:lvl9pPr marL="822960" indent="-102870">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Line">
            <a:extLst>
              <a:ext uri="{FF2B5EF4-FFF2-40B4-BE49-F238E27FC236}">
                <a16:creationId xmlns:a16="http://schemas.microsoft.com/office/drawing/2014/main" id="{1A90E933-723C-D9CC-B7AB-3043EDAB638D}"/>
              </a:ext>
              <a:ext uri="{C183D7F6-B498-43B3-948B-1728B52AA6E4}">
                <adec:decorative xmlns:adec="http://schemas.microsoft.com/office/drawing/2017/decorative" val="1"/>
              </a:ext>
            </a:extLst>
          </p:cNvPr>
          <p:cNvCxnSpPr>
            <a:cxnSpLocks/>
          </p:cNvCxnSpPr>
          <p:nvPr userDrawn="1"/>
        </p:nvCxnSpPr>
        <p:spPr>
          <a:xfrm>
            <a:off x="411480" y="3886200"/>
            <a:ext cx="187452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8" name="TextBox">
            <a:extLst>
              <a:ext uri="{FF2B5EF4-FFF2-40B4-BE49-F238E27FC236}">
                <a16:creationId xmlns:a16="http://schemas.microsoft.com/office/drawing/2014/main" id="{8E3B414F-BCCF-E0E0-A5B7-9D21FED7A614}"/>
              </a:ext>
            </a:extLst>
          </p:cNvPr>
          <p:cNvSpPr txBox="1"/>
          <p:nvPr userDrawn="1"/>
        </p:nvSpPr>
        <p:spPr>
          <a:xfrm>
            <a:off x="411481" y="4023360"/>
            <a:ext cx="187451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2700" b="1" dirty="0"/>
              <a:t>05</a:t>
            </a:r>
          </a:p>
        </p:txBody>
      </p:sp>
      <p:sp>
        <p:nvSpPr>
          <p:cNvPr id="18" name="Content Placeholder 6">
            <a:extLst>
              <a:ext uri="{FF2B5EF4-FFF2-40B4-BE49-F238E27FC236}">
                <a16:creationId xmlns:a16="http://schemas.microsoft.com/office/drawing/2014/main" id="{5731522F-82BF-A739-FBD5-84B13AFCBF10}"/>
              </a:ext>
            </a:extLst>
          </p:cNvPr>
          <p:cNvSpPr>
            <a:spLocks noGrp="1"/>
          </p:cNvSpPr>
          <p:nvPr>
            <p:ph sz="half" idx="12"/>
          </p:nvPr>
        </p:nvSpPr>
        <p:spPr>
          <a:xfrm>
            <a:off x="411481" y="4572000"/>
            <a:ext cx="1874519" cy="1325880"/>
          </a:xfrm>
        </p:spPr>
        <p:txBody>
          <a:bodyPr/>
          <a:lstStyle>
            <a:lvl1pPr marL="0" indent="0">
              <a:spcBef>
                <a:spcPts val="750"/>
              </a:spcBef>
              <a:buNone/>
              <a:defRPr sz="975"/>
            </a:lvl1pPr>
            <a:lvl2pPr marL="102870" indent="-102870">
              <a:spcBef>
                <a:spcPts val="750"/>
              </a:spcBef>
              <a:buFont typeface="Arial" panose="020B0604020202020204" pitchFamily="34" charset="0"/>
              <a:buChar char="▪"/>
              <a:defRPr sz="975"/>
            </a:lvl2pPr>
            <a:lvl3pPr marL="205740" indent="-102870">
              <a:defRPr sz="975"/>
            </a:lvl3pPr>
            <a:lvl4pPr marL="308610" indent="-102870">
              <a:defRPr sz="975"/>
            </a:lvl4pPr>
            <a:lvl5pPr marL="411480" indent="-102870">
              <a:defRPr sz="975"/>
            </a:lvl5pPr>
            <a:lvl6pPr marL="514350" indent="-102870">
              <a:defRPr sz="975"/>
            </a:lvl6pPr>
            <a:lvl7pPr marL="617220" indent="-102870">
              <a:defRPr sz="975"/>
            </a:lvl7pPr>
            <a:lvl8pPr marL="720090" indent="-102870">
              <a:defRPr sz="975"/>
            </a:lvl8pPr>
            <a:lvl9pPr marL="822960" indent="-102870">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9" name="Line">
            <a:extLst>
              <a:ext uri="{FF2B5EF4-FFF2-40B4-BE49-F238E27FC236}">
                <a16:creationId xmlns:a16="http://schemas.microsoft.com/office/drawing/2014/main" id="{B07AB9A6-54AF-4DC6-E298-2E576695A65F}"/>
              </a:ext>
              <a:ext uri="{C183D7F6-B498-43B3-948B-1728B52AA6E4}">
                <adec:decorative xmlns:adec="http://schemas.microsoft.com/office/drawing/2017/decorative" val="1"/>
              </a:ext>
            </a:extLst>
          </p:cNvPr>
          <p:cNvCxnSpPr>
            <a:cxnSpLocks/>
          </p:cNvCxnSpPr>
          <p:nvPr userDrawn="1"/>
        </p:nvCxnSpPr>
        <p:spPr>
          <a:xfrm>
            <a:off x="2560320" y="3886200"/>
            <a:ext cx="187452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20" name="TextBox">
            <a:extLst>
              <a:ext uri="{FF2B5EF4-FFF2-40B4-BE49-F238E27FC236}">
                <a16:creationId xmlns:a16="http://schemas.microsoft.com/office/drawing/2014/main" id="{E79A49CF-30B2-91DC-6BCA-2A41DD4CBF09}"/>
              </a:ext>
            </a:extLst>
          </p:cNvPr>
          <p:cNvSpPr txBox="1"/>
          <p:nvPr userDrawn="1"/>
        </p:nvSpPr>
        <p:spPr>
          <a:xfrm>
            <a:off x="2560321" y="4023360"/>
            <a:ext cx="187451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2700" b="1" dirty="0"/>
              <a:t>06</a:t>
            </a:r>
          </a:p>
        </p:txBody>
      </p:sp>
      <p:sp>
        <p:nvSpPr>
          <p:cNvPr id="25" name="Content Placeholder 7">
            <a:extLst>
              <a:ext uri="{FF2B5EF4-FFF2-40B4-BE49-F238E27FC236}">
                <a16:creationId xmlns:a16="http://schemas.microsoft.com/office/drawing/2014/main" id="{5FE6691B-ACEF-8803-7DC3-70B52F899908}"/>
              </a:ext>
            </a:extLst>
          </p:cNvPr>
          <p:cNvSpPr>
            <a:spLocks noGrp="1"/>
          </p:cNvSpPr>
          <p:nvPr>
            <p:ph sz="half" idx="13"/>
          </p:nvPr>
        </p:nvSpPr>
        <p:spPr>
          <a:xfrm>
            <a:off x="2560321" y="4572000"/>
            <a:ext cx="1874519" cy="1325880"/>
          </a:xfrm>
        </p:spPr>
        <p:txBody>
          <a:bodyPr/>
          <a:lstStyle>
            <a:lvl1pPr marL="0" indent="0">
              <a:spcBef>
                <a:spcPts val="750"/>
              </a:spcBef>
              <a:buNone/>
              <a:defRPr sz="975"/>
            </a:lvl1pPr>
            <a:lvl2pPr marL="102870" indent="-102870">
              <a:spcBef>
                <a:spcPts val="750"/>
              </a:spcBef>
              <a:buFont typeface="Arial" panose="020B0604020202020204" pitchFamily="34" charset="0"/>
              <a:buChar char="▪"/>
              <a:defRPr sz="975"/>
            </a:lvl2pPr>
            <a:lvl3pPr marL="205740" indent="-102870">
              <a:defRPr sz="975"/>
            </a:lvl3pPr>
            <a:lvl4pPr marL="308610" indent="-102870">
              <a:defRPr sz="975"/>
            </a:lvl4pPr>
            <a:lvl5pPr marL="411480" indent="-102870">
              <a:defRPr sz="975"/>
            </a:lvl5pPr>
            <a:lvl6pPr marL="514350" indent="-102870">
              <a:defRPr sz="975"/>
            </a:lvl6pPr>
            <a:lvl7pPr marL="617220" indent="-102870">
              <a:defRPr sz="975"/>
            </a:lvl7pPr>
            <a:lvl8pPr marL="720090" indent="-102870">
              <a:defRPr sz="975"/>
            </a:lvl8pPr>
            <a:lvl9pPr marL="822960" indent="-102870">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1" name="Line">
            <a:extLst>
              <a:ext uri="{FF2B5EF4-FFF2-40B4-BE49-F238E27FC236}">
                <a16:creationId xmlns:a16="http://schemas.microsoft.com/office/drawing/2014/main" id="{DE9CD609-8A04-24B8-B562-11703E18D251}"/>
              </a:ext>
              <a:ext uri="{C183D7F6-B498-43B3-948B-1728B52AA6E4}">
                <adec:decorative xmlns:adec="http://schemas.microsoft.com/office/drawing/2017/decorative" val="1"/>
              </a:ext>
            </a:extLst>
          </p:cNvPr>
          <p:cNvCxnSpPr>
            <a:cxnSpLocks/>
          </p:cNvCxnSpPr>
          <p:nvPr userDrawn="1"/>
        </p:nvCxnSpPr>
        <p:spPr>
          <a:xfrm>
            <a:off x="4709160" y="3886200"/>
            <a:ext cx="187452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22" name="TextBox">
            <a:extLst>
              <a:ext uri="{FF2B5EF4-FFF2-40B4-BE49-F238E27FC236}">
                <a16:creationId xmlns:a16="http://schemas.microsoft.com/office/drawing/2014/main" id="{7C5E0031-266F-D418-0BAB-9BD3C4F1EC3F}"/>
              </a:ext>
            </a:extLst>
          </p:cNvPr>
          <p:cNvSpPr txBox="1"/>
          <p:nvPr userDrawn="1"/>
        </p:nvSpPr>
        <p:spPr>
          <a:xfrm>
            <a:off x="4709161" y="4023360"/>
            <a:ext cx="187451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2700" b="1" dirty="0"/>
              <a:t>07</a:t>
            </a:r>
          </a:p>
        </p:txBody>
      </p:sp>
      <p:sp>
        <p:nvSpPr>
          <p:cNvPr id="26" name="Content Placeholder 8">
            <a:extLst>
              <a:ext uri="{FF2B5EF4-FFF2-40B4-BE49-F238E27FC236}">
                <a16:creationId xmlns:a16="http://schemas.microsoft.com/office/drawing/2014/main" id="{772BE48E-72DE-7245-BBDA-BF3FEC69BED1}"/>
              </a:ext>
            </a:extLst>
          </p:cNvPr>
          <p:cNvSpPr>
            <a:spLocks noGrp="1"/>
          </p:cNvSpPr>
          <p:nvPr>
            <p:ph sz="half" idx="14"/>
          </p:nvPr>
        </p:nvSpPr>
        <p:spPr>
          <a:xfrm>
            <a:off x="4709161" y="4572000"/>
            <a:ext cx="1874519" cy="1325880"/>
          </a:xfrm>
        </p:spPr>
        <p:txBody>
          <a:bodyPr/>
          <a:lstStyle>
            <a:lvl1pPr marL="0" indent="0">
              <a:spcBef>
                <a:spcPts val="750"/>
              </a:spcBef>
              <a:buNone/>
              <a:defRPr sz="975"/>
            </a:lvl1pPr>
            <a:lvl2pPr marL="102870" indent="-102870">
              <a:spcBef>
                <a:spcPts val="750"/>
              </a:spcBef>
              <a:buFont typeface="Arial" panose="020B0604020202020204" pitchFamily="34" charset="0"/>
              <a:buChar char="▪"/>
              <a:defRPr sz="975"/>
            </a:lvl2pPr>
            <a:lvl3pPr marL="205740" indent="-102870">
              <a:defRPr sz="975"/>
            </a:lvl3pPr>
            <a:lvl4pPr marL="308610" indent="-102870">
              <a:defRPr sz="975"/>
            </a:lvl4pPr>
            <a:lvl5pPr marL="411480" indent="-102870">
              <a:defRPr sz="975"/>
            </a:lvl5pPr>
            <a:lvl6pPr marL="514350" indent="-102870">
              <a:defRPr sz="975"/>
            </a:lvl6pPr>
            <a:lvl7pPr marL="617220" indent="-102870">
              <a:defRPr sz="975"/>
            </a:lvl7pPr>
            <a:lvl8pPr marL="720090" indent="-102870">
              <a:defRPr sz="975"/>
            </a:lvl8pPr>
            <a:lvl9pPr marL="822960" indent="-102870">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3" name="Line">
            <a:extLst>
              <a:ext uri="{FF2B5EF4-FFF2-40B4-BE49-F238E27FC236}">
                <a16:creationId xmlns:a16="http://schemas.microsoft.com/office/drawing/2014/main" id="{51FB53C0-6EA8-D891-85A3-23EE83EADE03}"/>
              </a:ext>
              <a:ext uri="{C183D7F6-B498-43B3-948B-1728B52AA6E4}">
                <adec:decorative xmlns:adec="http://schemas.microsoft.com/office/drawing/2017/decorative" val="1"/>
              </a:ext>
            </a:extLst>
          </p:cNvPr>
          <p:cNvCxnSpPr>
            <a:cxnSpLocks/>
          </p:cNvCxnSpPr>
          <p:nvPr userDrawn="1"/>
        </p:nvCxnSpPr>
        <p:spPr>
          <a:xfrm>
            <a:off x="6858000" y="3886200"/>
            <a:ext cx="1874520" cy="0"/>
          </a:xfrm>
          <a:prstGeom prst="line">
            <a:avLst/>
          </a:prstGeom>
          <a:ln w="19050" cap="flat">
            <a:solidFill>
              <a:schemeClr val="tx1"/>
            </a:solidFill>
            <a:miter/>
          </a:ln>
        </p:spPr>
        <p:style>
          <a:lnRef idx="1">
            <a:schemeClr val="accent1"/>
          </a:lnRef>
          <a:fillRef idx="0">
            <a:schemeClr val="accent1"/>
          </a:fillRef>
          <a:effectRef idx="0">
            <a:srgbClr val="000000"/>
          </a:effectRef>
          <a:fontRef idx="minor">
            <a:schemeClr val="lt1"/>
          </a:fontRef>
        </p:style>
      </p:cxnSp>
      <p:sp>
        <p:nvSpPr>
          <p:cNvPr id="24" name="TextBox">
            <a:extLst>
              <a:ext uri="{FF2B5EF4-FFF2-40B4-BE49-F238E27FC236}">
                <a16:creationId xmlns:a16="http://schemas.microsoft.com/office/drawing/2014/main" id="{6BF9F70B-8D8A-3E73-E423-909DA6A75EB4}"/>
              </a:ext>
            </a:extLst>
          </p:cNvPr>
          <p:cNvSpPr txBox="1"/>
          <p:nvPr userDrawn="1"/>
        </p:nvSpPr>
        <p:spPr>
          <a:xfrm>
            <a:off x="6858001" y="4023360"/>
            <a:ext cx="1874519" cy="457200"/>
          </a:xfrm>
          <a:prstGeom prst="rect">
            <a:avLst/>
          </a:prstGeom>
          <a:noFill/>
        </p:spPr>
        <p:txBody>
          <a:bodyPr wrap="square" lIns="0" tIns="0" rIns="0" bIns="0" rtlCol="0">
            <a:noAutofit/>
          </a:bodyPr>
          <a:lstStyle/>
          <a:p>
            <a:pPr marL="0" indent="0">
              <a:lnSpc>
                <a:spcPct val="80000"/>
              </a:lnSpc>
              <a:spcBef>
                <a:spcPts val="0"/>
              </a:spcBef>
              <a:buSzPct val="100000"/>
              <a:buFontTx/>
              <a:buNone/>
            </a:pPr>
            <a:r>
              <a:rPr lang="en-US" sz="2700" b="1" dirty="0"/>
              <a:t>08</a:t>
            </a:r>
          </a:p>
        </p:txBody>
      </p:sp>
      <p:sp>
        <p:nvSpPr>
          <p:cNvPr id="27" name="Content Placeholder 9">
            <a:extLst>
              <a:ext uri="{FF2B5EF4-FFF2-40B4-BE49-F238E27FC236}">
                <a16:creationId xmlns:a16="http://schemas.microsoft.com/office/drawing/2014/main" id="{EA060839-AF98-8040-7AE9-8F0D7E00C135}"/>
              </a:ext>
            </a:extLst>
          </p:cNvPr>
          <p:cNvSpPr>
            <a:spLocks noGrp="1"/>
          </p:cNvSpPr>
          <p:nvPr>
            <p:ph sz="half" idx="15"/>
          </p:nvPr>
        </p:nvSpPr>
        <p:spPr>
          <a:xfrm>
            <a:off x="6858001" y="4572000"/>
            <a:ext cx="1874519" cy="1325880"/>
          </a:xfrm>
        </p:spPr>
        <p:txBody>
          <a:bodyPr/>
          <a:lstStyle>
            <a:lvl1pPr marL="0" indent="0">
              <a:spcBef>
                <a:spcPts val="750"/>
              </a:spcBef>
              <a:buNone/>
              <a:defRPr sz="975"/>
            </a:lvl1pPr>
            <a:lvl2pPr marL="102870" indent="-102870">
              <a:spcBef>
                <a:spcPts val="750"/>
              </a:spcBef>
              <a:buFont typeface="Arial" panose="020B0604020202020204" pitchFamily="34" charset="0"/>
              <a:buChar char="▪"/>
              <a:defRPr sz="975"/>
            </a:lvl2pPr>
            <a:lvl3pPr marL="205740" indent="-102870">
              <a:defRPr sz="975"/>
            </a:lvl3pPr>
            <a:lvl4pPr marL="308610" indent="-102870">
              <a:defRPr sz="975"/>
            </a:lvl4pPr>
            <a:lvl5pPr marL="411480" indent="-102870">
              <a:defRPr sz="975"/>
            </a:lvl5pPr>
            <a:lvl6pPr marL="514350" indent="-102870">
              <a:defRPr sz="975"/>
            </a:lvl6pPr>
            <a:lvl7pPr marL="617220" indent="-102870">
              <a:defRPr sz="975"/>
            </a:lvl7pPr>
            <a:lvl8pPr marL="720090" indent="-102870">
              <a:defRPr sz="975"/>
            </a:lvl8pPr>
            <a:lvl9pPr marL="822960" indent="-102870">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Date Placeholder 27">
            <a:extLst>
              <a:ext uri="{FF2B5EF4-FFF2-40B4-BE49-F238E27FC236}">
                <a16:creationId xmlns:a16="http://schemas.microsoft.com/office/drawing/2014/main" id="{4C43927A-9072-62B2-E6B6-C90CC98BD41F}"/>
              </a:ext>
            </a:extLst>
          </p:cNvPr>
          <p:cNvSpPr>
            <a:spLocks noGrp="1"/>
          </p:cNvSpPr>
          <p:nvPr>
            <p:ph type="dt" sz="half" idx="16"/>
          </p:nvPr>
        </p:nvSpPr>
        <p:spPr/>
        <p:txBody>
          <a:bodyPr/>
          <a:lstStyle/>
          <a:p>
            <a:fld id="{A9B2E784-A5F5-4301-881B-94AC8DBF9DED}" type="datetime3">
              <a:rPr lang="en-US" smtClean="0"/>
              <a:t>8 August 2026</a:t>
            </a:fld>
            <a:endParaRPr lang="en-US" dirty="0"/>
          </a:p>
        </p:txBody>
      </p:sp>
      <p:sp>
        <p:nvSpPr>
          <p:cNvPr id="29" name="Slide Number Placeholder 28">
            <a:extLst>
              <a:ext uri="{FF2B5EF4-FFF2-40B4-BE49-F238E27FC236}">
                <a16:creationId xmlns:a16="http://schemas.microsoft.com/office/drawing/2014/main" id="{7C0BB974-2130-F29B-EFD0-42CC6056022B}"/>
              </a:ext>
            </a:extLst>
          </p:cNvPr>
          <p:cNvSpPr>
            <a:spLocks noGrp="1"/>
          </p:cNvSpPr>
          <p:nvPr>
            <p:ph type="sldNum" sz="quarter" idx="17"/>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1456005590"/>
      </p:ext>
    </p:extLst>
  </p:cSld>
  <p:clrMapOvr>
    <a:masterClrMapping/>
  </p:clrMapOvr>
  <p:extLst>
    <p:ext uri="{DCECCB84-F9BA-43D5-87BE-67443E8EF086}">
      <p15:sldGuideLst xmlns:p15="http://schemas.microsoft.com/office/powerpoint/2012/main">
        <p15:guide id="1" orient="horz" pos="1008" userDrawn="1">
          <p15:clr>
            <a:srgbClr val="A4A3A4"/>
          </p15:clr>
        </p15:guide>
        <p15:guide id="2" orient="horz" pos="3888" userDrawn="1">
          <p15:clr>
            <a:srgbClr val="A4A3A4"/>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po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480" y="411481"/>
            <a:ext cx="6173470" cy="914400"/>
          </a:xfrm>
        </p:spPr>
        <p:txBody>
          <a:bodyPr/>
          <a:lstStyle/>
          <a:p>
            <a:r>
              <a:rPr lang="en-US" dirty="0"/>
              <a:t>[Slide title]</a:t>
            </a:r>
          </a:p>
        </p:txBody>
      </p:sp>
      <p:sp>
        <p:nvSpPr>
          <p:cNvPr id="5" name="Text Placeholder 2">
            <a:extLst>
              <a:ext uri="{FF2B5EF4-FFF2-40B4-BE49-F238E27FC236}">
                <a16:creationId xmlns:a16="http://schemas.microsoft.com/office/drawing/2014/main" id="{79532378-F1EC-4C8C-4ED2-DF860F99516C}"/>
              </a:ext>
            </a:extLst>
          </p:cNvPr>
          <p:cNvSpPr>
            <a:spLocks noGrp="1"/>
          </p:cNvSpPr>
          <p:nvPr>
            <p:ph type="body" sz="quarter" idx="10"/>
          </p:nvPr>
        </p:nvSpPr>
        <p:spPr>
          <a:xfrm>
            <a:off x="411480" y="1600200"/>
            <a:ext cx="8321040" cy="4572000"/>
          </a:xfrm>
        </p:spPr>
        <p:txBody>
          <a:bodyPr numCol="2"/>
          <a:lstStyle>
            <a:lvl1pPr marL="0" indent="0">
              <a:spcBef>
                <a:spcPts val="750"/>
              </a:spcBef>
              <a:buFontTx/>
              <a:buNone/>
              <a:defRPr sz="825"/>
            </a:lvl1pPr>
            <a:lvl2pPr marL="102870" indent="-102870">
              <a:spcBef>
                <a:spcPts val="750"/>
              </a:spcBef>
              <a:buFont typeface="Arial" panose="020B0604020202020204" pitchFamily="34" charset="0"/>
              <a:buChar char="▪"/>
              <a:defRPr sz="825"/>
            </a:lvl2pPr>
            <a:lvl3pPr marL="205740" indent="-102870">
              <a:defRPr sz="825"/>
            </a:lvl3pPr>
            <a:lvl4pPr marL="308610" indent="-102870">
              <a:defRPr sz="825"/>
            </a:lvl4pPr>
            <a:lvl5pPr marL="411480" indent="-102870">
              <a:defRPr sz="825"/>
            </a:lvl5pPr>
            <a:lvl6pPr marL="514350" indent="-102870">
              <a:defRPr sz="825"/>
            </a:lvl6pPr>
            <a:lvl7pPr marL="617220" indent="-102870">
              <a:defRPr sz="825"/>
            </a:lvl7pPr>
            <a:lvl8pPr marL="720090" indent="-102870">
              <a:defRPr sz="825"/>
            </a:lvl8pPr>
            <a:lvl9pPr marL="822960" indent="-102870">
              <a:defRPr sz="8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23CB055-EB11-8EF9-03BC-FB9ECE4D8BA4}"/>
              </a:ext>
            </a:extLst>
          </p:cNvPr>
          <p:cNvSpPr>
            <a:spLocks noGrp="1"/>
          </p:cNvSpPr>
          <p:nvPr>
            <p:ph type="dt" sz="half" idx="11"/>
          </p:nvPr>
        </p:nvSpPr>
        <p:spPr/>
        <p:txBody>
          <a:bodyPr/>
          <a:lstStyle/>
          <a:p>
            <a:fld id="{4F357020-80C2-43F0-9F5B-8C3D0634A48B}" type="datetime3">
              <a:rPr lang="en-US" smtClean="0"/>
              <a:t>8 August 2026</a:t>
            </a:fld>
            <a:endParaRPr lang="en-US" dirty="0"/>
          </a:p>
        </p:txBody>
      </p:sp>
      <p:sp>
        <p:nvSpPr>
          <p:cNvPr id="6" name="Slide Number Placeholder 5">
            <a:extLst>
              <a:ext uri="{FF2B5EF4-FFF2-40B4-BE49-F238E27FC236}">
                <a16:creationId xmlns:a16="http://schemas.microsoft.com/office/drawing/2014/main" id="{2A693FB7-0B10-910E-2F4E-A8DFAF9A43A7}"/>
              </a:ext>
            </a:extLst>
          </p:cNvPr>
          <p:cNvSpPr>
            <a:spLocks noGrp="1"/>
          </p:cNvSpPr>
          <p:nvPr>
            <p:ph type="sldNum" sz="quarter" idx="12"/>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3870302004"/>
      </p:ext>
    </p:extLst>
  </p:cSld>
  <p:clrMapOvr>
    <a:masterClrMapping/>
  </p:clrMapOvr>
  <p:extLst>
    <p:ext uri="{DCECCB84-F9BA-43D5-87BE-67443E8EF086}">
      <p15:sldGuideLst xmlns:p15="http://schemas.microsoft.com/office/powerpoint/2012/main">
        <p15:guide id="1" orient="horz" pos="1008" userDrawn="1">
          <p15:clr>
            <a:srgbClr val="A4A3A4"/>
          </p15:clr>
        </p15:guide>
        <p15:guide id="2" orient="horz" pos="3888" userDrawn="1">
          <p15:clr>
            <a:srgbClr val="A4A3A4"/>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0F3CE13-290E-12C4-BDCA-17CB5BAFF747}"/>
              </a:ext>
            </a:extLst>
          </p:cNvPr>
          <p:cNvSpPr>
            <a:spLocks noGrp="1"/>
          </p:cNvSpPr>
          <p:nvPr>
            <p:ph type="pic" sz="quarter" idx="10"/>
          </p:nvPr>
        </p:nvSpPr>
        <p:spPr>
          <a:xfrm>
            <a:off x="0" y="228600"/>
            <a:ext cx="9144000" cy="6400800"/>
          </a:xfrm>
          <a:solidFill>
            <a:srgbClr val="D5D5D7"/>
          </a:solidFill>
        </p:spPr>
        <p:txBody>
          <a:bodyPr anchor="ctr" anchorCtr="0"/>
          <a:lstStyle>
            <a:lvl1pPr marL="0" indent="0" algn="ctr">
              <a:buFontTx/>
              <a:buNone/>
              <a:defRPr sz="750">
                <a:solidFill>
                  <a:srgbClr val="221F20"/>
                </a:solidFill>
              </a:defRPr>
            </a:lvl1pPr>
          </a:lstStyle>
          <a:p>
            <a:r>
              <a:rPr lang="en-US" dirty="0"/>
              <a:t>Click icon to add picture</a:t>
            </a:r>
          </a:p>
        </p:txBody>
      </p:sp>
      <p:sp>
        <p:nvSpPr>
          <p:cNvPr id="4" name="Title 2">
            <a:extLst>
              <a:ext uri="{FF2B5EF4-FFF2-40B4-BE49-F238E27FC236}">
                <a16:creationId xmlns:a16="http://schemas.microsoft.com/office/drawing/2014/main" id="{0AF67DC4-909F-6BF0-DB86-8675E25715AB}"/>
              </a:ext>
            </a:extLst>
          </p:cNvPr>
          <p:cNvSpPr>
            <a:spLocks noGrp="1"/>
          </p:cNvSpPr>
          <p:nvPr>
            <p:ph type="title" hasCustomPrompt="1"/>
          </p:nvPr>
        </p:nvSpPr>
        <p:spPr/>
        <p:txBody>
          <a:bodyPr/>
          <a:lstStyle/>
          <a:p>
            <a:r>
              <a:rPr lang="en-US" dirty="0"/>
              <a:t>[Slide title]</a:t>
            </a:r>
          </a:p>
        </p:txBody>
      </p:sp>
      <p:sp>
        <p:nvSpPr>
          <p:cNvPr id="3" name="Date Placeholder 2">
            <a:extLst>
              <a:ext uri="{FF2B5EF4-FFF2-40B4-BE49-F238E27FC236}">
                <a16:creationId xmlns:a16="http://schemas.microsoft.com/office/drawing/2014/main" id="{FFF3D174-1921-7F28-5394-750C376C77F2}"/>
              </a:ext>
            </a:extLst>
          </p:cNvPr>
          <p:cNvSpPr>
            <a:spLocks noGrp="1"/>
          </p:cNvSpPr>
          <p:nvPr>
            <p:ph type="dt" sz="half" idx="11"/>
          </p:nvPr>
        </p:nvSpPr>
        <p:spPr/>
        <p:txBody>
          <a:bodyPr/>
          <a:lstStyle/>
          <a:p>
            <a:fld id="{18EAB3A5-9E92-4BB9-8F22-9632B4FBEDBA}" type="datetime3">
              <a:rPr lang="en-US" smtClean="0"/>
              <a:t>8 August 2026</a:t>
            </a:fld>
            <a:endParaRPr lang="en-US" dirty="0"/>
          </a:p>
        </p:txBody>
      </p:sp>
      <p:sp>
        <p:nvSpPr>
          <p:cNvPr id="5" name="Slide Number Placeholder 4">
            <a:extLst>
              <a:ext uri="{FF2B5EF4-FFF2-40B4-BE49-F238E27FC236}">
                <a16:creationId xmlns:a16="http://schemas.microsoft.com/office/drawing/2014/main" id="{04BD6737-D835-6484-7A3F-BAD2D784E28E}"/>
              </a:ext>
            </a:extLst>
          </p:cNvPr>
          <p:cNvSpPr>
            <a:spLocks noGrp="1"/>
          </p:cNvSpPr>
          <p:nvPr>
            <p:ph type="sldNum" sz="quarter" idx="12"/>
          </p:nvPr>
        </p:nvSpPr>
        <p:spPr/>
        <p:txBody>
          <a:bodyPr/>
          <a:lstStyle/>
          <a:p>
            <a:fld id="{64E5BE4B-2FBF-4174-9E62-85FAD1CB43A6}" type="slidenum">
              <a:rPr lang="en-US" smtClean="0"/>
              <a:pPr/>
              <a:t>‹#›</a:t>
            </a:fld>
            <a:endParaRPr lang="en-US" dirty="0"/>
          </a:p>
        </p:txBody>
      </p:sp>
      <p:grpSp>
        <p:nvGrpSpPr>
          <p:cNvPr id="8" name="Group 7">
            <a:extLst>
              <a:ext uri="{FF2B5EF4-FFF2-40B4-BE49-F238E27FC236}">
                <a16:creationId xmlns:a16="http://schemas.microsoft.com/office/drawing/2014/main" id="{203A20A9-1E51-9105-4A77-BD4869501731}"/>
              </a:ext>
            </a:extLst>
          </p:cNvPr>
          <p:cNvGrpSpPr/>
          <p:nvPr userDrawn="1"/>
        </p:nvGrpSpPr>
        <p:grpSpPr>
          <a:xfrm>
            <a:off x="7068929" y="411163"/>
            <a:ext cx="1664304" cy="484516"/>
            <a:chOff x="7068929" y="411163"/>
            <a:chExt cx="1664304" cy="484516"/>
          </a:xfrm>
        </p:grpSpPr>
        <p:pic>
          <p:nvPicPr>
            <p:cNvPr id="9" name="Picture 8">
              <a:extLst>
                <a:ext uri="{FF2B5EF4-FFF2-40B4-BE49-F238E27FC236}">
                  <a16:creationId xmlns:a16="http://schemas.microsoft.com/office/drawing/2014/main" id="{F2C4E0DF-6A48-9E00-2AD6-41D505111A0D}"/>
                </a:ext>
              </a:extLst>
            </p:cNvPr>
            <p:cNvPicPr>
              <a:picLocks noChangeAspect="1"/>
            </p:cNvPicPr>
            <p:nvPr userDrawn="1"/>
          </p:nvPicPr>
          <p:blipFill>
            <a:blip r:embed="rId2"/>
            <a:srcRect l="27016"/>
            <a:stretch>
              <a:fillRect/>
            </a:stretch>
          </p:blipFill>
          <p:spPr>
            <a:xfrm>
              <a:off x="7543800" y="411163"/>
              <a:ext cx="1189433" cy="478022"/>
            </a:xfrm>
            <a:prstGeom prst="rect">
              <a:avLst/>
            </a:prstGeom>
          </p:spPr>
        </p:pic>
        <p:pic>
          <p:nvPicPr>
            <p:cNvPr id="10" name="Picture 9" descr="Logo&#10;&#10;AI-generated content may be incorrect.">
              <a:extLst>
                <a:ext uri="{FF2B5EF4-FFF2-40B4-BE49-F238E27FC236}">
                  <a16:creationId xmlns:a16="http://schemas.microsoft.com/office/drawing/2014/main" id="{E050F058-1A5B-ED73-6C19-D8B2E66DA984}"/>
                </a:ext>
              </a:extLst>
            </p:cNvPr>
            <p:cNvPicPr>
              <a:picLocks noChangeAspect="1"/>
            </p:cNvPicPr>
            <p:nvPr userDrawn="1"/>
          </p:nvPicPr>
          <p:blipFill>
            <a:blip r:embed="rId3"/>
            <a:stretch>
              <a:fillRect/>
            </a:stretch>
          </p:blipFill>
          <p:spPr>
            <a:xfrm>
              <a:off x="7068929" y="411163"/>
              <a:ext cx="387664" cy="484516"/>
            </a:xfrm>
            <a:prstGeom prst="rect">
              <a:avLst/>
            </a:prstGeom>
          </p:spPr>
        </p:pic>
      </p:grpSp>
    </p:spTree>
    <p:extLst>
      <p:ext uri="{BB962C8B-B14F-4D97-AF65-F5344CB8AC3E}">
        <p14:creationId xmlns:p14="http://schemas.microsoft.com/office/powerpoint/2010/main" val="1343434011"/>
      </p:ext>
    </p:extLst>
  </p:cSld>
  <p:clrMapOvr>
    <a:masterClrMapping/>
  </p:clrMapOvr>
  <p:extLst>
    <p:ext uri="{DCECCB84-F9BA-43D5-87BE-67443E8EF086}">
      <p15:sldGuideLst xmlns:p15="http://schemas.microsoft.com/office/powerpoint/2012/main">
        <p15:guide id="1" orient="horz" pos="1008" userDrawn="1">
          <p15:clr>
            <a:srgbClr val="A4A3A4"/>
          </p15:clr>
        </p15:guide>
        <p15:guide id="2" orient="horz" pos="3888" userDrawn="1">
          <p15:clr>
            <a:srgbClr val="A4A3A4"/>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and Image 01">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17D0BA3-CE88-4FFE-E80D-CD039190BDDD}"/>
              </a:ext>
            </a:extLst>
          </p:cNvPr>
          <p:cNvSpPr>
            <a:spLocks noGrp="1"/>
          </p:cNvSpPr>
          <p:nvPr>
            <p:ph type="title" hasCustomPrompt="1"/>
          </p:nvPr>
        </p:nvSpPr>
        <p:spPr>
          <a:xfrm>
            <a:off x="411480" y="411481"/>
            <a:ext cx="4023360" cy="914400"/>
          </a:xfrm>
        </p:spPr>
        <p:txBody>
          <a:bodyPr/>
          <a:lstStyle>
            <a:lvl1pPr>
              <a:defRPr sz="2100" b="1" cap="none" baseline="0"/>
            </a:lvl1pPr>
          </a:lstStyle>
          <a:p>
            <a:r>
              <a:rPr lang="en-US" dirty="0"/>
              <a:t>[Slide title]</a:t>
            </a:r>
          </a:p>
        </p:txBody>
      </p:sp>
      <p:sp>
        <p:nvSpPr>
          <p:cNvPr id="3" name="Content Placeholder 2"/>
          <p:cNvSpPr>
            <a:spLocks noGrp="1"/>
          </p:cNvSpPr>
          <p:nvPr>
            <p:ph sz="half" idx="1"/>
          </p:nvPr>
        </p:nvSpPr>
        <p:spPr>
          <a:xfrm>
            <a:off x="411479" y="1600200"/>
            <a:ext cx="402336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FDEDA6D-3B28-23A1-C2EE-BBB7617D7DCF}"/>
              </a:ext>
            </a:extLst>
          </p:cNvPr>
          <p:cNvSpPr>
            <a:spLocks noGrp="1"/>
          </p:cNvSpPr>
          <p:nvPr>
            <p:ph type="dt" sz="half" idx="11"/>
          </p:nvPr>
        </p:nvSpPr>
        <p:spPr/>
        <p:txBody>
          <a:bodyPr/>
          <a:lstStyle/>
          <a:p>
            <a:fld id="{40923810-5FB2-48C9-96CA-1DE2C4773142}" type="datetime3">
              <a:rPr lang="en-US" smtClean="0"/>
              <a:t>8 August 2026</a:t>
            </a:fld>
            <a:endParaRPr lang="en-US" dirty="0"/>
          </a:p>
        </p:txBody>
      </p:sp>
      <p:sp>
        <p:nvSpPr>
          <p:cNvPr id="6" name="Slide Number Placeholder 5">
            <a:extLst>
              <a:ext uri="{FF2B5EF4-FFF2-40B4-BE49-F238E27FC236}">
                <a16:creationId xmlns:a16="http://schemas.microsoft.com/office/drawing/2014/main" id="{8F131B70-C8F2-D686-C30C-B4651FF0440C}"/>
              </a:ext>
            </a:extLst>
          </p:cNvPr>
          <p:cNvSpPr>
            <a:spLocks noGrp="1"/>
          </p:cNvSpPr>
          <p:nvPr>
            <p:ph type="sldNum" sz="quarter" idx="12"/>
          </p:nvPr>
        </p:nvSpPr>
        <p:spPr/>
        <p:txBody>
          <a:bodyPr/>
          <a:lstStyle/>
          <a:p>
            <a:fld id="{64E5BE4B-2FBF-4174-9E62-85FAD1CB43A6}" type="slidenum">
              <a:rPr lang="en-US" smtClean="0"/>
              <a:pPr/>
              <a:t>‹#›</a:t>
            </a:fld>
            <a:endParaRPr lang="en-US" dirty="0"/>
          </a:p>
        </p:txBody>
      </p:sp>
      <p:sp>
        <p:nvSpPr>
          <p:cNvPr id="8" name="Picture Placeholder 3">
            <a:extLst>
              <a:ext uri="{FF2B5EF4-FFF2-40B4-BE49-F238E27FC236}">
                <a16:creationId xmlns:a16="http://schemas.microsoft.com/office/drawing/2014/main" id="{9D1DFBC2-C4E8-E691-E48C-B8D2CF49CDAF}"/>
              </a:ext>
            </a:extLst>
          </p:cNvPr>
          <p:cNvSpPr>
            <a:spLocks noGrp="1"/>
          </p:cNvSpPr>
          <p:nvPr>
            <p:ph type="pic" sz="quarter" idx="10"/>
          </p:nvPr>
        </p:nvSpPr>
        <p:spPr>
          <a:xfrm>
            <a:off x="4708528" y="1076325"/>
            <a:ext cx="4024311" cy="5095875"/>
          </a:xfrm>
          <a:solidFill>
            <a:srgbClr val="D5D5D7"/>
          </a:solidFill>
        </p:spPr>
        <p:txBody>
          <a:bodyPr anchor="ctr" anchorCtr="0"/>
          <a:lstStyle>
            <a:lvl1pPr marL="0" indent="0" algn="ctr">
              <a:buFontTx/>
              <a:buNone/>
              <a:defRPr sz="750">
                <a:solidFill>
                  <a:srgbClr val="221F20"/>
                </a:solidFill>
              </a:defRPr>
            </a:lvl1pPr>
          </a:lstStyle>
          <a:p>
            <a:r>
              <a:rPr lang="en-US" dirty="0"/>
              <a:t>Click icon to add picture</a:t>
            </a:r>
          </a:p>
        </p:txBody>
      </p:sp>
    </p:spTree>
    <p:extLst>
      <p:ext uri="{BB962C8B-B14F-4D97-AF65-F5344CB8AC3E}">
        <p14:creationId xmlns:p14="http://schemas.microsoft.com/office/powerpoint/2010/main" val="2019074746"/>
      </p:ext>
    </p:extLst>
  </p:cSld>
  <p:clrMapOvr>
    <a:masterClrMapping/>
  </p:clrMapOvr>
  <p:extLst>
    <p:ext uri="{DCECCB84-F9BA-43D5-87BE-67443E8EF086}">
      <p15:sldGuideLst xmlns:p15="http://schemas.microsoft.com/office/powerpoint/2012/main">
        <p15:guide id="1" orient="horz" pos="1008" userDrawn="1">
          <p15:clr>
            <a:srgbClr val="A4A3A4"/>
          </p15:clr>
        </p15:guide>
        <p15:guide id="2" orient="horz" pos="3888" userDrawn="1">
          <p15:clr>
            <a:srgbClr val="A4A3A4"/>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and Image 02">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D455EB0-A36D-4986-9393-AA1D5CE6C067}"/>
              </a:ext>
            </a:extLst>
          </p:cNvPr>
          <p:cNvSpPr>
            <a:spLocks noGrp="1"/>
          </p:cNvSpPr>
          <p:nvPr>
            <p:ph type="pic" sz="quarter" idx="10"/>
          </p:nvPr>
        </p:nvSpPr>
        <p:spPr>
          <a:xfrm>
            <a:off x="411479" y="411480"/>
            <a:ext cx="8321040" cy="3108960"/>
          </a:xfrm>
          <a:solidFill>
            <a:srgbClr val="D5D5D7"/>
          </a:solidFill>
        </p:spPr>
        <p:txBody>
          <a:bodyPr anchor="ctr" anchorCtr="0"/>
          <a:lstStyle>
            <a:lvl1pPr marL="0" indent="0" algn="ctr">
              <a:buFontTx/>
              <a:buNone/>
              <a:defRPr sz="750">
                <a:solidFill>
                  <a:srgbClr val="221F20"/>
                </a:solidFill>
              </a:defRPr>
            </a:lvl1pPr>
          </a:lstStyle>
          <a:p>
            <a:r>
              <a:rPr lang="en-US" dirty="0"/>
              <a:t>Click icon to add picture</a:t>
            </a:r>
          </a:p>
        </p:txBody>
      </p:sp>
      <p:sp>
        <p:nvSpPr>
          <p:cNvPr id="5" name="Title 2">
            <a:extLst>
              <a:ext uri="{FF2B5EF4-FFF2-40B4-BE49-F238E27FC236}">
                <a16:creationId xmlns:a16="http://schemas.microsoft.com/office/drawing/2014/main" id="{C17D0BA3-CE88-4FFE-E80D-CD039190BDDD}"/>
              </a:ext>
            </a:extLst>
          </p:cNvPr>
          <p:cNvSpPr>
            <a:spLocks noGrp="1"/>
          </p:cNvSpPr>
          <p:nvPr>
            <p:ph type="title" hasCustomPrompt="1"/>
          </p:nvPr>
        </p:nvSpPr>
        <p:spPr>
          <a:xfrm>
            <a:off x="411480" y="3794760"/>
            <a:ext cx="4023360" cy="914400"/>
          </a:xfrm>
        </p:spPr>
        <p:txBody>
          <a:bodyPr/>
          <a:lstStyle>
            <a:lvl1pPr>
              <a:defRPr sz="2100" b="1" cap="none" baseline="0"/>
            </a:lvl1pPr>
          </a:lstStyle>
          <a:p>
            <a:r>
              <a:rPr lang="en-US" dirty="0"/>
              <a:t>[Slide title]</a:t>
            </a:r>
          </a:p>
        </p:txBody>
      </p:sp>
      <p:sp>
        <p:nvSpPr>
          <p:cNvPr id="3" name="Content Placeholder 3"/>
          <p:cNvSpPr>
            <a:spLocks noGrp="1"/>
          </p:cNvSpPr>
          <p:nvPr>
            <p:ph sz="half" idx="1"/>
          </p:nvPr>
        </p:nvSpPr>
        <p:spPr>
          <a:xfrm>
            <a:off x="4709159" y="3794760"/>
            <a:ext cx="4023360" cy="23774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3439DE7-660B-3FA9-966D-AB1D9EF6AC81}"/>
              </a:ext>
            </a:extLst>
          </p:cNvPr>
          <p:cNvSpPr>
            <a:spLocks noGrp="1"/>
          </p:cNvSpPr>
          <p:nvPr>
            <p:ph type="dt" sz="half" idx="11"/>
          </p:nvPr>
        </p:nvSpPr>
        <p:spPr/>
        <p:txBody>
          <a:bodyPr/>
          <a:lstStyle/>
          <a:p>
            <a:fld id="{E50EFF4B-86EB-42FB-93EA-7D8F9CB2466F}" type="datetime3">
              <a:rPr lang="en-US" smtClean="0"/>
              <a:t>8 August 2026</a:t>
            </a:fld>
            <a:endParaRPr lang="en-US" dirty="0"/>
          </a:p>
        </p:txBody>
      </p:sp>
      <p:sp>
        <p:nvSpPr>
          <p:cNvPr id="6" name="Slide Number Placeholder 5">
            <a:extLst>
              <a:ext uri="{FF2B5EF4-FFF2-40B4-BE49-F238E27FC236}">
                <a16:creationId xmlns:a16="http://schemas.microsoft.com/office/drawing/2014/main" id="{25763529-A3F2-C0F4-1A5C-AAFFF34D7F24}"/>
              </a:ext>
            </a:extLst>
          </p:cNvPr>
          <p:cNvSpPr>
            <a:spLocks noGrp="1"/>
          </p:cNvSpPr>
          <p:nvPr>
            <p:ph type="sldNum" sz="quarter" idx="12"/>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884372631"/>
      </p:ext>
    </p:extLst>
  </p:cSld>
  <p:clrMapOvr>
    <a:masterClrMapping/>
  </p:clrMapOvr>
  <p:extLst>
    <p:ext uri="{DCECCB84-F9BA-43D5-87BE-67443E8EF086}">
      <p15:sldGuideLst xmlns:p15="http://schemas.microsoft.com/office/powerpoint/2012/main">
        <p15:guide id="1" orient="horz" pos="2390" userDrawn="1">
          <p15:clr>
            <a:srgbClr val="A4A3A4"/>
          </p15:clr>
        </p15:guide>
        <p15:guide id="2" orient="horz" pos="3888" userDrawn="1">
          <p15:clr>
            <a:srgbClr val="A4A3A4"/>
          </p15:clr>
        </p15:guide>
        <p15:guide id="3" orient="horz" pos="2218" userDrawn="1">
          <p15:clr>
            <a:srgbClr val="A4A3A4"/>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nd 2 Images">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17D0BA3-CE88-4FFE-E80D-CD039190BDDD}"/>
              </a:ext>
            </a:extLst>
          </p:cNvPr>
          <p:cNvSpPr>
            <a:spLocks noGrp="1"/>
          </p:cNvSpPr>
          <p:nvPr>
            <p:ph type="title" hasCustomPrompt="1"/>
          </p:nvPr>
        </p:nvSpPr>
        <p:spPr/>
        <p:txBody>
          <a:bodyPr/>
          <a:lstStyle/>
          <a:p>
            <a:r>
              <a:rPr lang="en-US" dirty="0"/>
              <a:t>[Slide title]</a:t>
            </a:r>
          </a:p>
        </p:txBody>
      </p:sp>
      <p:sp>
        <p:nvSpPr>
          <p:cNvPr id="2" name="Picture Placeholder 2">
            <a:extLst>
              <a:ext uri="{FF2B5EF4-FFF2-40B4-BE49-F238E27FC236}">
                <a16:creationId xmlns:a16="http://schemas.microsoft.com/office/drawing/2014/main" id="{E4C4A4C8-609A-5582-34D3-DD47E15FD269}"/>
              </a:ext>
            </a:extLst>
          </p:cNvPr>
          <p:cNvSpPr>
            <a:spLocks noGrp="1"/>
          </p:cNvSpPr>
          <p:nvPr>
            <p:ph type="pic" sz="quarter" idx="10"/>
          </p:nvPr>
        </p:nvSpPr>
        <p:spPr>
          <a:xfrm>
            <a:off x="411479" y="1600200"/>
            <a:ext cx="4023360" cy="2286000"/>
          </a:xfrm>
          <a:solidFill>
            <a:srgbClr val="D5D5D7"/>
          </a:solidFill>
        </p:spPr>
        <p:txBody>
          <a:bodyPr anchor="ctr" anchorCtr="0"/>
          <a:lstStyle>
            <a:lvl1pPr marL="0" indent="0" algn="ctr">
              <a:buFontTx/>
              <a:buNone/>
              <a:defRPr sz="750">
                <a:solidFill>
                  <a:srgbClr val="221F20"/>
                </a:solidFill>
              </a:defRPr>
            </a:lvl1pPr>
          </a:lstStyle>
          <a:p>
            <a:r>
              <a:rPr lang="en-US" dirty="0"/>
              <a:t>Click icon to add picture</a:t>
            </a:r>
          </a:p>
        </p:txBody>
      </p:sp>
      <p:sp>
        <p:nvSpPr>
          <p:cNvPr id="8" name="Text Placeholder 3">
            <a:extLst>
              <a:ext uri="{FF2B5EF4-FFF2-40B4-BE49-F238E27FC236}">
                <a16:creationId xmlns:a16="http://schemas.microsoft.com/office/drawing/2014/main" id="{AE500155-914F-3AB3-C892-09CE75C54487}"/>
              </a:ext>
            </a:extLst>
          </p:cNvPr>
          <p:cNvSpPr>
            <a:spLocks noGrp="1"/>
          </p:cNvSpPr>
          <p:nvPr>
            <p:ph type="body" sz="quarter" idx="12" hasCustomPrompt="1"/>
          </p:nvPr>
        </p:nvSpPr>
        <p:spPr>
          <a:xfrm>
            <a:off x="411478" y="4114800"/>
            <a:ext cx="4023360" cy="365760"/>
          </a:xfrm>
        </p:spPr>
        <p:txBody>
          <a:bodyPr/>
          <a:lstStyle>
            <a:lvl1pPr marL="0" indent="0">
              <a:spcBef>
                <a:spcPts val="0"/>
              </a:spcBef>
              <a:buFontTx/>
              <a:buNone/>
              <a:defRPr sz="1350" b="1"/>
            </a:lvl1pPr>
            <a:lvl2pPr marL="0" indent="0">
              <a:spcBef>
                <a:spcPts val="0"/>
              </a:spcBef>
              <a:buFontTx/>
              <a:buNone/>
              <a:defRPr sz="1350" b="1"/>
            </a:lvl2pPr>
            <a:lvl3pPr marL="0" indent="0">
              <a:spcBef>
                <a:spcPts val="0"/>
              </a:spcBef>
              <a:buFontTx/>
              <a:buNone/>
              <a:defRPr sz="1350" b="1"/>
            </a:lvl3pPr>
            <a:lvl4pPr marL="0" indent="0">
              <a:spcBef>
                <a:spcPts val="0"/>
              </a:spcBef>
              <a:buFontTx/>
              <a:buNone/>
              <a:defRPr sz="1350" b="1"/>
            </a:lvl4pPr>
            <a:lvl5pPr marL="0" indent="0">
              <a:spcBef>
                <a:spcPts val="0"/>
              </a:spcBef>
              <a:buFontTx/>
              <a:buNone/>
              <a:defRPr sz="1350" b="1"/>
            </a:lvl5pPr>
            <a:lvl6pPr marL="0" indent="0">
              <a:spcBef>
                <a:spcPts val="0"/>
              </a:spcBef>
              <a:buFontTx/>
              <a:buNone/>
              <a:defRPr sz="1350" b="1"/>
            </a:lvl6pPr>
            <a:lvl7pPr marL="0" indent="0">
              <a:spcBef>
                <a:spcPts val="0"/>
              </a:spcBef>
              <a:buFontTx/>
              <a:buNone/>
              <a:defRPr sz="1350" b="1"/>
            </a:lvl7pPr>
            <a:lvl8pPr marL="0" indent="0">
              <a:spcBef>
                <a:spcPts val="0"/>
              </a:spcBef>
              <a:buFontTx/>
              <a:buNone/>
              <a:defRPr sz="1350" b="1"/>
            </a:lvl8pPr>
            <a:lvl9pPr marL="0" indent="0">
              <a:spcBef>
                <a:spcPts val="0"/>
              </a:spcBef>
              <a:buFontTx/>
              <a:buNone/>
              <a:defRPr sz="1350" b="1"/>
            </a:lvl9pPr>
          </a:lstStyle>
          <a:p>
            <a:pPr lvl="0"/>
            <a:r>
              <a:rPr lang="en-US" dirty="0"/>
              <a:t>[Subtitle]</a:t>
            </a:r>
          </a:p>
        </p:txBody>
      </p:sp>
      <p:sp>
        <p:nvSpPr>
          <p:cNvPr id="3" name="Content Placeholder 4"/>
          <p:cNvSpPr>
            <a:spLocks noGrp="1"/>
          </p:cNvSpPr>
          <p:nvPr>
            <p:ph sz="half" idx="1"/>
          </p:nvPr>
        </p:nvSpPr>
        <p:spPr>
          <a:xfrm>
            <a:off x="411479" y="4526280"/>
            <a:ext cx="4023360" cy="1645920"/>
          </a:xfrm>
        </p:spPr>
        <p:txBody>
          <a:bodyPr/>
          <a:lstStyle>
            <a:lvl1pPr marL="102870" indent="-102870">
              <a:defRPr sz="1125"/>
            </a:lvl1pPr>
            <a:lvl2pPr marL="205740" indent="-102870">
              <a:defRPr sz="1125"/>
            </a:lvl2pPr>
            <a:lvl3pPr marL="308610" indent="-102870">
              <a:defRPr sz="1125"/>
            </a:lvl3pPr>
            <a:lvl4pPr marL="411480" indent="-102870">
              <a:defRPr sz="1125"/>
            </a:lvl4pPr>
            <a:lvl5pPr marL="514350" indent="-102870">
              <a:defRPr sz="1125"/>
            </a:lvl5pPr>
            <a:lvl6pPr marL="617220" indent="-102870">
              <a:defRPr sz="1125"/>
            </a:lvl6pPr>
            <a:lvl7pPr marL="720090" indent="-102870">
              <a:defRPr sz="1125"/>
            </a:lvl7pPr>
            <a:lvl8pPr marL="822960" indent="-102870">
              <a:defRPr sz="1125"/>
            </a:lvl8pPr>
            <a:lvl9pPr marL="925830" indent="-102870">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5">
            <a:extLst>
              <a:ext uri="{FF2B5EF4-FFF2-40B4-BE49-F238E27FC236}">
                <a16:creationId xmlns:a16="http://schemas.microsoft.com/office/drawing/2014/main" id="{FC3A5FBE-3D66-4376-9A16-FE11155BA55E}"/>
              </a:ext>
            </a:extLst>
          </p:cNvPr>
          <p:cNvSpPr>
            <a:spLocks noGrp="1"/>
          </p:cNvSpPr>
          <p:nvPr>
            <p:ph type="pic" sz="quarter" idx="11"/>
          </p:nvPr>
        </p:nvSpPr>
        <p:spPr>
          <a:xfrm>
            <a:off x="4709159" y="1600200"/>
            <a:ext cx="4023360" cy="2286000"/>
          </a:xfrm>
          <a:solidFill>
            <a:srgbClr val="D5D5D7"/>
          </a:solidFill>
        </p:spPr>
        <p:txBody>
          <a:bodyPr anchor="ctr" anchorCtr="0"/>
          <a:lstStyle>
            <a:lvl1pPr marL="0" indent="0" algn="ctr">
              <a:buFontTx/>
              <a:buNone/>
              <a:defRPr sz="750">
                <a:solidFill>
                  <a:srgbClr val="221F20"/>
                </a:solidFill>
              </a:defRPr>
            </a:lvl1pPr>
          </a:lstStyle>
          <a:p>
            <a:r>
              <a:rPr lang="en-US" dirty="0"/>
              <a:t>Click icon to add picture</a:t>
            </a:r>
          </a:p>
        </p:txBody>
      </p:sp>
      <p:sp>
        <p:nvSpPr>
          <p:cNvPr id="9" name="Text Placeholder 6">
            <a:extLst>
              <a:ext uri="{FF2B5EF4-FFF2-40B4-BE49-F238E27FC236}">
                <a16:creationId xmlns:a16="http://schemas.microsoft.com/office/drawing/2014/main" id="{CD5289C6-6376-08BD-CF12-DE93A92EFB78}"/>
              </a:ext>
            </a:extLst>
          </p:cNvPr>
          <p:cNvSpPr>
            <a:spLocks noGrp="1"/>
          </p:cNvSpPr>
          <p:nvPr>
            <p:ph type="body" sz="quarter" idx="13" hasCustomPrompt="1"/>
          </p:nvPr>
        </p:nvSpPr>
        <p:spPr>
          <a:xfrm>
            <a:off x="4709159" y="4114800"/>
            <a:ext cx="4023360" cy="365760"/>
          </a:xfrm>
        </p:spPr>
        <p:txBody>
          <a:bodyPr/>
          <a:lstStyle>
            <a:lvl1pPr marL="0" indent="0">
              <a:spcBef>
                <a:spcPts val="0"/>
              </a:spcBef>
              <a:buFontTx/>
              <a:buNone/>
              <a:defRPr sz="1350" b="1"/>
            </a:lvl1pPr>
            <a:lvl2pPr marL="0" indent="0">
              <a:spcBef>
                <a:spcPts val="0"/>
              </a:spcBef>
              <a:buFontTx/>
              <a:buNone/>
              <a:defRPr sz="1350" b="1"/>
            </a:lvl2pPr>
            <a:lvl3pPr marL="0" indent="0">
              <a:spcBef>
                <a:spcPts val="0"/>
              </a:spcBef>
              <a:buFontTx/>
              <a:buNone/>
              <a:defRPr sz="1350" b="1"/>
            </a:lvl3pPr>
            <a:lvl4pPr marL="0" indent="0">
              <a:spcBef>
                <a:spcPts val="0"/>
              </a:spcBef>
              <a:buFontTx/>
              <a:buNone/>
              <a:defRPr sz="1350" b="1"/>
            </a:lvl4pPr>
            <a:lvl5pPr marL="0" indent="0">
              <a:spcBef>
                <a:spcPts val="0"/>
              </a:spcBef>
              <a:buFontTx/>
              <a:buNone/>
              <a:defRPr sz="1350" b="1"/>
            </a:lvl5pPr>
            <a:lvl6pPr marL="0" indent="0">
              <a:spcBef>
                <a:spcPts val="0"/>
              </a:spcBef>
              <a:buFontTx/>
              <a:buNone/>
              <a:defRPr sz="1350" b="1"/>
            </a:lvl6pPr>
            <a:lvl7pPr marL="0" indent="0">
              <a:spcBef>
                <a:spcPts val="0"/>
              </a:spcBef>
              <a:buFontTx/>
              <a:buNone/>
              <a:defRPr sz="1350" b="1"/>
            </a:lvl7pPr>
            <a:lvl8pPr marL="0" indent="0">
              <a:spcBef>
                <a:spcPts val="0"/>
              </a:spcBef>
              <a:buFontTx/>
              <a:buNone/>
              <a:defRPr sz="1350" b="1"/>
            </a:lvl8pPr>
            <a:lvl9pPr marL="0" indent="0">
              <a:spcBef>
                <a:spcPts val="0"/>
              </a:spcBef>
              <a:buFontTx/>
              <a:buNone/>
              <a:defRPr sz="1350" b="1"/>
            </a:lvl9pPr>
          </a:lstStyle>
          <a:p>
            <a:pPr lvl="0"/>
            <a:r>
              <a:rPr lang="en-US" dirty="0"/>
              <a:t>[Subtitle]</a:t>
            </a:r>
          </a:p>
        </p:txBody>
      </p:sp>
      <p:sp>
        <p:nvSpPr>
          <p:cNvPr id="4" name="Content Placeholder 7"/>
          <p:cNvSpPr>
            <a:spLocks noGrp="1"/>
          </p:cNvSpPr>
          <p:nvPr>
            <p:ph sz="half" idx="2"/>
          </p:nvPr>
        </p:nvSpPr>
        <p:spPr>
          <a:xfrm>
            <a:off x="4709159" y="4526280"/>
            <a:ext cx="4023360" cy="1645920"/>
          </a:xfrm>
        </p:spPr>
        <p:txBody>
          <a:bodyPr/>
          <a:lstStyle>
            <a:lvl1pPr marL="102870" indent="-102870">
              <a:defRPr sz="1125"/>
            </a:lvl1pPr>
            <a:lvl2pPr marL="205740" indent="-102870">
              <a:defRPr sz="1125"/>
            </a:lvl2pPr>
            <a:lvl3pPr marL="308610" indent="-102870">
              <a:defRPr sz="1125"/>
            </a:lvl3pPr>
            <a:lvl4pPr marL="411480" indent="-102870">
              <a:defRPr sz="1125"/>
            </a:lvl4pPr>
            <a:lvl5pPr marL="514350" indent="-102870">
              <a:defRPr sz="1125"/>
            </a:lvl5pPr>
            <a:lvl6pPr marL="617220" indent="-102870">
              <a:defRPr sz="1125"/>
            </a:lvl6pPr>
            <a:lvl7pPr marL="720090" indent="-102870">
              <a:defRPr sz="1125"/>
            </a:lvl7pPr>
            <a:lvl8pPr marL="822960" indent="-102870">
              <a:defRPr sz="1125"/>
            </a:lvl8pPr>
            <a:lvl9pPr marL="925830" indent="-102870">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E309248A-8803-C0D0-F841-DA0B643CD6D3}"/>
              </a:ext>
            </a:extLst>
          </p:cNvPr>
          <p:cNvSpPr>
            <a:spLocks noGrp="1"/>
          </p:cNvSpPr>
          <p:nvPr>
            <p:ph type="dt" sz="half" idx="14"/>
          </p:nvPr>
        </p:nvSpPr>
        <p:spPr/>
        <p:txBody>
          <a:bodyPr/>
          <a:lstStyle/>
          <a:p>
            <a:fld id="{FB14FC24-E041-45E9-9A72-E5755A86890F}" type="datetime3">
              <a:rPr lang="en-US" smtClean="0"/>
              <a:t>8 August 2026</a:t>
            </a:fld>
            <a:endParaRPr lang="en-US" dirty="0"/>
          </a:p>
        </p:txBody>
      </p:sp>
      <p:sp>
        <p:nvSpPr>
          <p:cNvPr id="11" name="Slide Number Placeholder 10">
            <a:extLst>
              <a:ext uri="{FF2B5EF4-FFF2-40B4-BE49-F238E27FC236}">
                <a16:creationId xmlns:a16="http://schemas.microsoft.com/office/drawing/2014/main" id="{3E501E26-5E18-9AC3-2607-A695FA23E635}"/>
              </a:ext>
            </a:extLst>
          </p:cNvPr>
          <p:cNvSpPr>
            <a:spLocks noGrp="1"/>
          </p:cNvSpPr>
          <p:nvPr>
            <p:ph type="sldNum" sz="quarter" idx="15"/>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2726552316"/>
      </p:ext>
    </p:extLst>
  </p:cSld>
  <p:clrMapOvr>
    <a:masterClrMapping/>
  </p:clrMapOvr>
  <p:extLst>
    <p:ext uri="{DCECCB84-F9BA-43D5-87BE-67443E8EF086}">
      <p15:sldGuideLst xmlns:p15="http://schemas.microsoft.com/office/powerpoint/2012/main">
        <p15:guide id="1" orient="horz" pos="1008" userDrawn="1">
          <p15:clr>
            <a:srgbClr val="A4A3A4"/>
          </p15:clr>
        </p15:guide>
        <p15:guide id="2" orient="horz" pos="3888" userDrawn="1">
          <p15:clr>
            <a:srgbClr val="A4A3A4"/>
          </p15:clr>
        </p15:guide>
        <p15:guide id="3" orient="horz" pos="2592" userDrawn="1">
          <p15:clr>
            <a:srgbClr val="A4A3A4"/>
          </p15:clr>
        </p15:guide>
        <p15:guide id="4" orient="horz" pos="2448" userDrawn="1">
          <p15:clr>
            <a:srgbClr val="A4A3A4"/>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and 3 Images">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17D0BA3-CE88-4FFE-E80D-CD039190BDDD}"/>
              </a:ext>
            </a:extLst>
          </p:cNvPr>
          <p:cNvSpPr>
            <a:spLocks noGrp="1"/>
          </p:cNvSpPr>
          <p:nvPr>
            <p:ph type="title" hasCustomPrompt="1"/>
          </p:nvPr>
        </p:nvSpPr>
        <p:spPr/>
        <p:txBody>
          <a:bodyPr/>
          <a:lstStyle/>
          <a:p>
            <a:r>
              <a:rPr lang="en-US" dirty="0"/>
              <a:t>[Slide title]</a:t>
            </a:r>
          </a:p>
        </p:txBody>
      </p:sp>
      <p:sp>
        <p:nvSpPr>
          <p:cNvPr id="2" name="Picture Placeholder 2">
            <a:extLst>
              <a:ext uri="{FF2B5EF4-FFF2-40B4-BE49-F238E27FC236}">
                <a16:creationId xmlns:a16="http://schemas.microsoft.com/office/drawing/2014/main" id="{E4C4A4C8-609A-5582-34D3-DD47E15FD269}"/>
              </a:ext>
            </a:extLst>
          </p:cNvPr>
          <p:cNvSpPr>
            <a:spLocks noGrp="1"/>
          </p:cNvSpPr>
          <p:nvPr>
            <p:ph type="pic" sz="quarter" idx="10"/>
          </p:nvPr>
        </p:nvSpPr>
        <p:spPr>
          <a:xfrm>
            <a:off x="411479" y="1600200"/>
            <a:ext cx="2587752" cy="1691640"/>
          </a:xfrm>
          <a:solidFill>
            <a:srgbClr val="D5D5D7"/>
          </a:solidFill>
        </p:spPr>
        <p:txBody>
          <a:bodyPr anchor="ctr" anchorCtr="0"/>
          <a:lstStyle>
            <a:lvl1pPr marL="0" indent="0" algn="ctr">
              <a:buFontTx/>
              <a:buNone/>
              <a:defRPr sz="750">
                <a:solidFill>
                  <a:srgbClr val="221F20"/>
                </a:solidFill>
              </a:defRPr>
            </a:lvl1pPr>
          </a:lstStyle>
          <a:p>
            <a:r>
              <a:rPr lang="en-US" dirty="0"/>
              <a:t>Click icon to add picture</a:t>
            </a:r>
          </a:p>
        </p:txBody>
      </p:sp>
      <p:sp>
        <p:nvSpPr>
          <p:cNvPr id="8" name="Text Placeholder 3">
            <a:extLst>
              <a:ext uri="{FF2B5EF4-FFF2-40B4-BE49-F238E27FC236}">
                <a16:creationId xmlns:a16="http://schemas.microsoft.com/office/drawing/2014/main" id="{AE500155-914F-3AB3-C892-09CE75C54487}"/>
              </a:ext>
            </a:extLst>
          </p:cNvPr>
          <p:cNvSpPr>
            <a:spLocks noGrp="1"/>
          </p:cNvSpPr>
          <p:nvPr>
            <p:ph type="body" sz="quarter" idx="12" hasCustomPrompt="1"/>
          </p:nvPr>
        </p:nvSpPr>
        <p:spPr>
          <a:xfrm>
            <a:off x="411478" y="3520440"/>
            <a:ext cx="2587752" cy="365760"/>
          </a:xfrm>
        </p:spPr>
        <p:txBody>
          <a:bodyPr/>
          <a:lstStyle>
            <a:lvl1pPr marL="0" indent="0">
              <a:spcBef>
                <a:spcPts val="0"/>
              </a:spcBef>
              <a:buFontTx/>
              <a:buNone/>
              <a:defRPr sz="1350" b="1"/>
            </a:lvl1pPr>
            <a:lvl2pPr marL="0" indent="0">
              <a:spcBef>
                <a:spcPts val="0"/>
              </a:spcBef>
              <a:buFontTx/>
              <a:buNone/>
              <a:defRPr sz="1350" b="1"/>
            </a:lvl2pPr>
            <a:lvl3pPr marL="0" indent="0">
              <a:spcBef>
                <a:spcPts val="0"/>
              </a:spcBef>
              <a:buFontTx/>
              <a:buNone/>
              <a:defRPr sz="1350" b="1"/>
            </a:lvl3pPr>
            <a:lvl4pPr marL="0" indent="0">
              <a:spcBef>
                <a:spcPts val="0"/>
              </a:spcBef>
              <a:buFontTx/>
              <a:buNone/>
              <a:defRPr sz="1350" b="1"/>
            </a:lvl4pPr>
            <a:lvl5pPr marL="0" indent="0">
              <a:spcBef>
                <a:spcPts val="0"/>
              </a:spcBef>
              <a:buFontTx/>
              <a:buNone/>
              <a:defRPr sz="1350" b="1"/>
            </a:lvl5pPr>
            <a:lvl6pPr marL="0" indent="0">
              <a:spcBef>
                <a:spcPts val="0"/>
              </a:spcBef>
              <a:buFontTx/>
              <a:buNone/>
              <a:defRPr sz="1350" b="1"/>
            </a:lvl6pPr>
            <a:lvl7pPr marL="0" indent="0">
              <a:spcBef>
                <a:spcPts val="0"/>
              </a:spcBef>
              <a:buFontTx/>
              <a:buNone/>
              <a:defRPr sz="1350" b="1"/>
            </a:lvl7pPr>
            <a:lvl8pPr marL="0" indent="0">
              <a:spcBef>
                <a:spcPts val="0"/>
              </a:spcBef>
              <a:buFontTx/>
              <a:buNone/>
              <a:defRPr sz="1350" b="1"/>
            </a:lvl8pPr>
            <a:lvl9pPr marL="0" indent="0">
              <a:spcBef>
                <a:spcPts val="0"/>
              </a:spcBef>
              <a:buFontTx/>
              <a:buNone/>
              <a:defRPr sz="1350" b="1"/>
            </a:lvl9pPr>
          </a:lstStyle>
          <a:p>
            <a:pPr lvl="0"/>
            <a:r>
              <a:rPr lang="en-US" dirty="0"/>
              <a:t>[Subtitle]</a:t>
            </a:r>
          </a:p>
        </p:txBody>
      </p:sp>
      <p:sp>
        <p:nvSpPr>
          <p:cNvPr id="3" name="Content Placeholder 4"/>
          <p:cNvSpPr>
            <a:spLocks noGrp="1"/>
          </p:cNvSpPr>
          <p:nvPr>
            <p:ph sz="half" idx="1"/>
          </p:nvPr>
        </p:nvSpPr>
        <p:spPr>
          <a:xfrm>
            <a:off x="411479" y="3931920"/>
            <a:ext cx="2587752" cy="2240280"/>
          </a:xfrm>
        </p:spPr>
        <p:txBody>
          <a:bodyPr/>
          <a:lstStyle>
            <a:lvl1pPr marL="102870" indent="-102870">
              <a:defRPr sz="1125"/>
            </a:lvl1pPr>
            <a:lvl2pPr marL="205740" indent="-102870">
              <a:defRPr sz="1125"/>
            </a:lvl2pPr>
            <a:lvl3pPr marL="308610" indent="-102870">
              <a:defRPr sz="1125"/>
            </a:lvl3pPr>
            <a:lvl4pPr marL="411480" indent="-102870">
              <a:defRPr sz="1125"/>
            </a:lvl4pPr>
            <a:lvl5pPr marL="514350" indent="-102870">
              <a:defRPr sz="1125"/>
            </a:lvl5pPr>
            <a:lvl6pPr marL="617220" indent="-102870">
              <a:defRPr sz="1125"/>
            </a:lvl6pPr>
            <a:lvl7pPr marL="720090" indent="-102870">
              <a:defRPr sz="1125"/>
            </a:lvl7pPr>
            <a:lvl8pPr marL="822960" indent="-102870">
              <a:defRPr sz="1125"/>
            </a:lvl8pPr>
            <a:lvl9pPr marL="925830" indent="-102870">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5">
            <a:extLst>
              <a:ext uri="{FF2B5EF4-FFF2-40B4-BE49-F238E27FC236}">
                <a16:creationId xmlns:a16="http://schemas.microsoft.com/office/drawing/2014/main" id="{FC3A5FBE-3D66-4376-9A16-FE11155BA55E}"/>
              </a:ext>
            </a:extLst>
          </p:cNvPr>
          <p:cNvSpPr>
            <a:spLocks noGrp="1"/>
          </p:cNvSpPr>
          <p:nvPr>
            <p:ph type="pic" sz="quarter" idx="11"/>
          </p:nvPr>
        </p:nvSpPr>
        <p:spPr>
          <a:xfrm>
            <a:off x="3278123" y="1600200"/>
            <a:ext cx="2587752" cy="1691640"/>
          </a:xfrm>
          <a:solidFill>
            <a:srgbClr val="D5D5D7"/>
          </a:solidFill>
        </p:spPr>
        <p:txBody>
          <a:bodyPr anchor="ctr" anchorCtr="0"/>
          <a:lstStyle>
            <a:lvl1pPr marL="0" indent="0" algn="ctr">
              <a:buFontTx/>
              <a:buNone/>
              <a:defRPr sz="750">
                <a:solidFill>
                  <a:srgbClr val="221F20"/>
                </a:solidFill>
              </a:defRPr>
            </a:lvl1pPr>
          </a:lstStyle>
          <a:p>
            <a:r>
              <a:rPr lang="en-US" dirty="0"/>
              <a:t>Click icon to add picture</a:t>
            </a:r>
          </a:p>
        </p:txBody>
      </p:sp>
      <p:sp>
        <p:nvSpPr>
          <p:cNvPr id="9" name="Text Placeholder 6">
            <a:extLst>
              <a:ext uri="{FF2B5EF4-FFF2-40B4-BE49-F238E27FC236}">
                <a16:creationId xmlns:a16="http://schemas.microsoft.com/office/drawing/2014/main" id="{CD5289C6-6376-08BD-CF12-DE93A92EFB78}"/>
              </a:ext>
            </a:extLst>
          </p:cNvPr>
          <p:cNvSpPr>
            <a:spLocks noGrp="1"/>
          </p:cNvSpPr>
          <p:nvPr>
            <p:ph type="body" sz="quarter" idx="13" hasCustomPrompt="1"/>
          </p:nvPr>
        </p:nvSpPr>
        <p:spPr>
          <a:xfrm>
            <a:off x="3278123" y="3520440"/>
            <a:ext cx="2587752" cy="365760"/>
          </a:xfrm>
        </p:spPr>
        <p:txBody>
          <a:bodyPr/>
          <a:lstStyle>
            <a:lvl1pPr marL="0" indent="0">
              <a:spcBef>
                <a:spcPts val="0"/>
              </a:spcBef>
              <a:buFontTx/>
              <a:buNone/>
              <a:defRPr sz="1350" b="1"/>
            </a:lvl1pPr>
            <a:lvl2pPr marL="0" indent="0">
              <a:spcBef>
                <a:spcPts val="0"/>
              </a:spcBef>
              <a:buFontTx/>
              <a:buNone/>
              <a:defRPr sz="1350" b="1"/>
            </a:lvl2pPr>
            <a:lvl3pPr marL="0" indent="0">
              <a:spcBef>
                <a:spcPts val="0"/>
              </a:spcBef>
              <a:buFontTx/>
              <a:buNone/>
              <a:defRPr sz="1350" b="1"/>
            </a:lvl3pPr>
            <a:lvl4pPr marL="0" indent="0">
              <a:spcBef>
                <a:spcPts val="0"/>
              </a:spcBef>
              <a:buFontTx/>
              <a:buNone/>
              <a:defRPr sz="1350" b="1"/>
            </a:lvl4pPr>
            <a:lvl5pPr marL="0" indent="0">
              <a:spcBef>
                <a:spcPts val="0"/>
              </a:spcBef>
              <a:buFontTx/>
              <a:buNone/>
              <a:defRPr sz="1350" b="1"/>
            </a:lvl5pPr>
            <a:lvl6pPr marL="0" indent="0">
              <a:spcBef>
                <a:spcPts val="0"/>
              </a:spcBef>
              <a:buFontTx/>
              <a:buNone/>
              <a:defRPr sz="1350" b="1"/>
            </a:lvl6pPr>
            <a:lvl7pPr marL="0" indent="0">
              <a:spcBef>
                <a:spcPts val="0"/>
              </a:spcBef>
              <a:buFontTx/>
              <a:buNone/>
              <a:defRPr sz="1350" b="1"/>
            </a:lvl7pPr>
            <a:lvl8pPr marL="0" indent="0">
              <a:spcBef>
                <a:spcPts val="0"/>
              </a:spcBef>
              <a:buFontTx/>
              <a:buNone/>
              <a:defRPr sz="1350" b="1"/>
            </a:lvl8pPr>
            <a:lvl9pPr marL="0" indent="0">
              <a:spcBef>
                <a:spcPts val="0"/>
              </a:spcBef>
              <a:buFontTx/>
              <a:buNone/>
              <a:defRPr sz="1350" b="1"/>
            </a:lvl9pPr>
          </a:lstStyle>
          <a:p>
            <a:pPr lvl="0"/>
            <a:r>
              <a:rPr lang="en-US" dirty="0"/>
              <a:t>[Subtitle]</a:t>
            </a:r>
          </a:p>
        </p:txBody>
      </p:sp>
      <p:sp>
        <p:nvSpPr>
          <p:cNvPr id="4" name="Content Placeholder 7"/>
          <p:cNvSpPr>
            <a:spLocks noGrp="1"/>
          </p:cNvSpPr>
          <p:nvPr>
            <p:ph sz="half" idx="2"/>
          </p:nvPr>
        </p:nvSpPr>
        <p:spPr>
          <a:xfrm>
            <a:off x="3278123" y="3931920"/>
            <a:ext cx="2587752" cy="2240280"/>
          </a:xfrm>
        </p:spPr>
        <p:txBody>
          <a:bodyPr/>
          <a:lstStyle>
            <a:lvl1pPr marL="102870" indent="-102870">
              <a:defRPr sz="1125"/>
            </a:lvl1pPr>
            <a:lvl2pPr marL="205740" indent="-102870">
              <a:defRPr sz="1125"/>
            </a:lvl2pPr>
            <a:lvl3pPr marL="308610" indent="-102870">
              <a:defRPr sz="1125"/>
            </a:lvl3pPr>
            <a:lvl4pPr marL="411480" indent="-102870">
              <a:defRPr sz="1125"/>
            </a:lvl4pPr>
            <a:lvl5pPr marL="514350" indent="-102870">
              <a:defRPr sz="1125"/>
            </a:lvl5pPr>
            <a:lvl6pPr marL="617220" indent="-102870">
              <a:defRPr sz="1125"/>
            </a:lvl6pPr>
            <a:lvl7pPr marL="720090" indent="-102870">
              <a:defRPr sz="1125"/>
            </a:lvl7pPr>
            <a:lvl8pPr marL="822960" indent="-102870">
              <a:defRPr sz="1125"/>
            </a:lvl8pPr>
            <a:lvl9pPr marL="925830" indent="-102870">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Picture Placeholder 8">
            <a:extLst>
              <a:ext uri="{FF2B5EF4-FFF2-40B4-BE49-F238E27FC236}">
                <a16:creationId xmlns:a16="http://schemas.microsoft.com/office/drawing/2014/main" id="{2F1293E6-42E9-E8B5-FFA8-86FB82D4865C}"/>
              </a:ext>
            </a:extLst>
          </p:cNvPr>
          <p:cNvSpPr>
            <a:spLocks noGrp="1"/>
          </p:cNvSpPr>
          <p:nvPr>
            <p:ph type="pic" sz="quarter" idx="15"/>
          </p:nvPr>
        </p:nvSpPr>
        <p:spPr>
          <a:xfrm>
            <a:off x="6144767" y="1600200"/>
            <a:ext cx="2587752" cy="1691640"/>
          </a:xfrm>
          <a:solidFill>
            <a:srgbClr val="D5D5D7"/>
          </a:solidFill>
        </p:spPr>
        <p:txBody>
          <a:bodyPr anchor="ctr" anchorCtr="0"/>
          <a:lstStyle>
            <a:lvl1pPr marL="0" indent="0" algn="ctr">
              <a:buFontTx/>
              <a:buNone/>
              <a:defRPr sz="750">
                <a:solidFill>
                  <a:srgbClr val="221F20"/>
                </a:solidFill>
              </a:defRPr>
            </a:lvl1pPr>
          </a:lstStyle>
          <a:p>
            <a:r>
              <a:rPr lang="en-US" dirty="0"/>
              <a:t>Click icon to add picture</a:t>
            </a:r>
          </a:p>
        </p:txBody>
      </p:sp>
      <p:sp>
        <p:nvSpPr>
          <p:cNvPr id="11" name="Text Placeholder 9">
            <a:extLst>
              <a:ext uri="{FF2B5EF4-FFF2-40B4-BE49-F238E27FC236}">
                <a16:creationId xmlns:a16="http://schemas.microsoft.com/office/drawing/2014/main" id="{1A0087B1-BE04-FAAE-807C-18D539A58557}"/>
              </a:ext>
            </a:extLst>
          </p:cNvPr>
          <p:cNvSpPr>
            <a:spLocks noGrp="1"/>
          </p:cNvSpPr>
          <p:nvPr>
            <p:ph type="body" sz="quarter" idx="16" hasCustomPrompt="1"/>
          </p:nvPr>
        </p:nvSpPr>
        <p:spPr>
          <a:xfrm>
            <a:off x="6144767" y="3520440"/>
            <a:ext cx="2587752" cy="365760"/>
          </a:xfrm>
        </p:spPr>
        <p:txBody>
          <a:bodyPr/>
          <a:lstStyle>
            <a:lvl1pPr marL="0" indent="0">
              <a:spcBef>
                <a:spcPts val="0"/>
              </a:spcBef>
              <a:buFontTx/>
              <a:buNone/>
              <a:defRPr sz="1350" b="1"/>
            </a:lvl1pPr>
            <a:lvl2pPr marL="0" indent="0">
              <a:spcBef>
                <a:spcPts val="0"/>
              </a:spcBef>
              <a:buFontTx/>
              <a:buNone/>
              <a:defRPr sz="1350" b="1"/>
            </a:lvl2pPr>
            <a:lvl3pPr marL="0" indent="0">
              <a:spcBef>
                <a:spcPts val="0"/>
              </a:spcBef>
              <a:buFontTx/>
              <a:buNone/>
              <a:defRPr sz="1350" b="1"/>
            </a:lvl3pPr>
            <a:lvl4pPr marL="0" indent="0">
              <a:spcBef>
                <a:spcPts val="0"/>
              </a:spcBef>
              <a:buFontTx/>
              <a:buNone/>
              <a:defRPr sz="1350" b="1"/>
            </a:lvl4pPr>
            <a:lvl5pPr marL="0" indent="0">
              <a:spcBef>
                <a:spcPts val="0"/>
              </a:spcBef>
              <a:buFontTx/>
              <a:buNone/>
              <a:defRPr sz="1350" b="1"/>
            </a:lvl5pPr>
            <a:lvl6pPr marL="0" indent="0">
              <a:spcBef>
                <a:spcPts val="0"/>
              </a:spcBef>
              <a:buFontTx/>
              <a:buNone/>
              <a:defRPr sz="1350" b="1"/>
            </a:lvl6pPr>
            <a:lvl7pPr marL="0" indent="0">
              <a:spcBef>
                <a:spcPts val="0"/>
              </a:spcBef>
              <a:buFontTx/>
              <a:buNone/>
              <a:defRPr sz="1350" b="1"/>
            </a:lvl7pPr>
            <a:lvl8pPr marL="0" indent="0">
              <a:spcBef>
                <a:spcPts val="0"/>
              </a:spcBef>
              <a:buFontTx/>
              <a:buNone/>
              <a:defRPr sz="1350" b="1"/>
            </a:lvl8pPr>
            <a:lvl9pPr marL="0" indent="0">
              <a:spcBef>
                <a:spcPts val="0"/>
              </a:spcBef>
              <a:buFontTx/>
              <a:buNone/>
              <a:defRPr sz="1350" b="1"/>
            </a:lvl9pPr>
          </a:lstStyle>
          <a:p>
            <a:pPr lvl="0"/>
            <a:r>
              <a:rPr lang="en-US" dirty="0"/>
              <a:t>[Subtitle]</a:t>
            </a:r>
          </a:p>
        </p:txBody>
      </p:sp>
      <p:sp>
        <p:nvSpPr>
          <p:cNvPr id="12" name="Content Placeholder 10">
            <a:extLst>
              <a:ext uri="{FF2B5EF4-FFF2-40B4-BE49-F238E27FC236}">
                <a16:creationId xmlns:a16="http://schemas.microsoft.com/office/drawing/2014/main" id="{9A4D43E8-8B9E-0180-3592-10B667D09516}"/>
              </a:ext>
            </a:extLst>
          </p:cNvPr>
          <p:cNvSpPr>
            <a:spLocks noGrp="1"/>
          </p:cNvSpPr>
          <p:nvPr>
            <p:ph sz="half" idx="17"/>
          </p:nvPr>
        </p:nvSpPr>
        <p:spPr>
          <a:xfrm>
            <a:off x="6144767" y="3931920"/>
            <a:ext cx="2587752" cy="2240280"/>
          </a:xfrm>
        </p:spPr>
        <p:txBody>
          <a:bodyPr/>
          <a:lstStyle>
            <a:lvl1pPr marL="102870" indent="-102870">
              <a:defRPr sz="1125"/>
            </a:lvl1pPr>
            <a:lvl2pPr marL="205740" indent="-102870">
              <a:defRPr sz="1125"/>
            </a:lvl2pPr>
            <a:lvl3pPr marL="308610" indent="-102870">
              <a:defRPr sz="1125"/>
            </a:lvl3pPr>
            <a:lvl4pPr marL="411480" indent="-102870">
              <a:defRPr sz="1125"/>
            </a:lvl4pPr>
            <a:lvl5pPr marL="514350" indent="-102870">
              <a:defRPr sz="1125"/>
            </a:lvl5pPr>
            <a:lvl6pPr marL="617220" indent="-102870">
              <a:defRPr sz="1125"/>
            </a:lvl6pPr>
            <a:lvl7pPr marL="720090" indent="-102870">
              <a:defRPr sz="1125"/>
            </a:lvl7pPr>
            <a:lvl8pPr marL="822960" indent="-102870">
              <a:defRPr sz="1125"/>
            </a:lvl8pPr>
            <a:lvl9pPr marL="925830" indent="-102870">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Date Placeholder 12">
            <a:extLst>
              <a:ext uri="{FF2B5EF4-FFF2-40B4-BE49-F238E27FC236}">
                <a16:creationId xmlns:a16="http://schemas.microsoft.com/office/drawing/2014/main" id="{BCC41EC7-A74C-7FAC-CAAF-B45134A90C1F}"/>
              </a:ext>
            </a:extLst>
          </p:cNvPr>
          <p:cNvSpPr>
            <a:spLocks noGrp="1"/>
          </p:cNvSpPr>
          <p:nvPr>
            <p:ph type="dt" sz="half" idx="18"/>
          </p:nvPr>
        </p:nvSpPr>
        <p:spPr/>
        <p:txBody>
          <a:bodyPr/>
          <a:lstStyle/>
          <a:p>
            <a:fld id="{98A19125-94A7-4474-858C-FD9C4ABE9DDA}" type="datetime3">
              <a:rPr lang="en-US" smtClean="0"/>
              <a:t>8 August 2026</a:t>
            </a:fld>
            <a:endParaRPr lang="en-US" dirty="0"/>
          </a:p>
        </p:txBody>
      </p:sp>
      <p:sp>
        <p:nvSpPr>
          <p:cNvPr id="14" name="Slide Number Placeholder 13">
            <a:extLst>
              <a:ext uri="{FF2B5EF4-FFF2-40B4-BE49-F238E27FC236}">
                <a16:creationId xmlns:a16="http://schemas.microsoft.com/office/drawing/2014/main" id="{0DCE38A9-CABF-9588-DDD8-93DD198F7EC2}"/>
              </a:ext>
            </a:extLst>
          </p:cNvPr>
          <p:cNvSpPr>
            <a:spLocks noGrp="1"/>
          </p:cNvSpPr>
          <p:nvPr>
            <p:ph type="sldNum" sz="quarter" idx="19"/>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1398397949"/>
      </p:ext>
    </p:extLst>
  </p:cSld>
  <p:clrMapOvr>
    <a:masterClrMapping/>
  </p:clrMapOvr>
  <p:extLst>
    <p:ext uri="{DCECCB84-F9BA-43D5-87BE-67443E8EF086}">
      <p15:sldGuideLst xmlns:p15="http://schemas.microsoft.com/office/powerpoint/2012/main">
        <p15:guide id="1" orient="horz" pos="1008" userDrawn="1">
          <p15:clr>
            <a:srgbClr val="A4A3A4"/>
          </p15:clr>
        </p15:guide>
        <p15:guide id="2" orient="horz" pos="2218" userDrawn="1">
          <p15:clr>
            <a:srgbClr val="A4A3A4"/>
          </p15:clr>
        </p15:guide>
        <p15:guide id="3" orient="horz" pos="3888" userDrawn="1">
          <p15:clr>
            <a:srgbClr val="A4A3A4"/>
          </p15:clr>
        </p15:guide>
        <p15:guide id="4" orient="horz" pos="2074" userDrawn="1">
          <p15:clr>
            <a:srgbClr val="A4A3A4"/>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Whit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54221" y="2235612"/>
            <a:ext cx="6640697" cy="934350"/>
          </a:xfrm>
        </p:spPr>
        <p:txBody>
          <a:bodyPr anchor="t" anchorCtr="0"/>
          <a:lstStyle>
            <a:lvl1pPr algn="l">
              <a:lnSpc>
                <a:spcPct val="80000"/>
              </a:lnSpc>
              <a:defRPr sz="2800"/>
            </a:lvl1pPr>
          </a:lstStyle>
          <a:p>
            <a:r>
              <a:rPr lang="en-US" dirty="0"/>
              <a:t>Presentation title</a:t>
            </a:r>
            <a:br>
              <a:rPr lang="en-US" dirty="0"/>
            </a:br>
            <a:r>
              <a:rPr lang="en-US" dirty="0"/>
              <a:t>PRESENTATION TITLE</a:t>
            </a:r>
            <a:br>
              <a:rPr lang="en-US" dirty="0"/>
            </a:br>
            <a:r>
              <a:rPr lang="en-US" dirty="0"/>
              <a:t>THREE LINES MAX</a:t>
            </a:r>
          </a:p>
        </p:txBody>
      </p:sp>
      <p:sp>
        <p:nvSpPr>
          <p:cNvPr id="4" name="Date Placeholder 3">
            <a:extLst>
              <a:ext uri="{FF2B5EF4-FFF2-40B4-BE49-F238E27FC236}">
                <a16:creationId xmlns:a16="http://schemas.microsoft.com/office/drawing/2014/main" id="{9D1B5714-1C67-5305-161F-BB8ABA64529E}"/>
              </a:ext>
            </a:extLst>
          </p:cNvPr>
          <p:cNvSpPr>
            <a:spLocks noGrp="1"/>
          </p:cNvSpPr>
          <p:nvPr>
            <p:ph type="dt" sz="half" idx="11"/>
          </p:nvPr>
        </p:nvSpPr>
        <p:spPr/>
        <p:txBody>
          <a:bodyPr/>
          <a:lstStyle/>
          <a:p>
            <a:fld id="{6DDC931E-8CBE-4A3F-A034-9B6122C6DCDB}" type="datetime3">
              <a:rPr lang="en-US" smtClean="0"/>
              <a:t>8 August 2026</a:t>
            </a:fld>
            <a:endParaRPr lang="en-US" dirty="0"/>
          </a:p>
        </p:txBody>
      </p:sp>
      <p:sp>
        <p:nvSpPr>
          <p:cNvPr id="7" name="Slide Number Placeholder 6">
            <a:extLst>
              <a:ext uri="{FF2B5EF4-FFF2-40B4-BE49-F238E27FC236}">
                <a16:creationId xmlns:a16="http://schemas.microsoft.com/office/drawing/2014/main" id="{BC66A96F-567A-34EC-DC2C-66C406228A96}"/>
              </a:ext>
            </a:extLst>
          </p:cNvPr>
          <p:cNvSpPr>
            <a:spLocks noGrp="1"/>
          </p:cNvSpPr>
          <p:nvPr>
            <p:ph type="sldNum" sz="quarter" idx="12"/>
          </p:nvPr>
        </p:nvSpPr>
        <p:spPr/>
        <p:txBody>
          <a:bodyPr/>
          <a:lstStyle/>
          <a:p>
            <a:fld id="{64E5BE4B-2FBF-4174-9E62-85FAD1CB43A6}" type="slidenum">
              <a:rPr lang="en-US" smtClean="0"/>
              <a:pPr/>
              <a:t>‹#›</a:t>
            </a:fld>
            <a:endParaRPr lang="en-US" dirty="0"/>
          </a:p>
        </p:txBody>
      </p:sp>
      <p:pic>
        <p:nvPicPr>
          <p:cNvPr id="9" name="U.S. Army" descr="U.S. Army">
            <a:extLst>
              <a:ext uri="{FF2B5EF4-FFF2-40B4-BE49-F238E27FC236}">
                <a16:creationId xmlns:a16="http://schemas.microsoft.com/office/drawing/2014/main" id="{3D24DE5F-E10F-2E49-62A2-8DB688210616}"/>
              </a:ext>
            </a:extLst>
          </p:cNvPr>
          <p:cNvPicPr>
            <a:picLocks noChangeAspect="1"/>
          </p:cNvPicPr>
          <p:nvPr userDrawn="1"/>
        </p:nvPicPr>
        <p:blipFill>
          <a:blip r:embed="rId2"/>
          <a:stretch>
            <a:fillRect/>
          </a:stretch>
        </p:blipFill>
        <p:spPr bwMode="black">
          <a:xfrm>
            <a:off x="114618" y="112631"/>
            <a:ext cx="3246120" cy="1225808"/>
          </a:xfrm>
          <a:prstGeom prst="rect">
            <a:avLst/>
          </a:prstGeom>
          <a:noFill/>
        </p:spPr>
      </p:pic>
      <p:sp>
        <p:nvSpPr>
          <p:cNvPr id="43" name="Text Placeholder 30">
            <a:extLst>
              <a:ext uri="{FF2B5EF4-FFF2-40B4-BE49-F238E27FC236}">
                <a16:creationId xmlns:a16="http://schemas.microsoft.com/office/drawing/2014/main" id="{11C2DF4D-3795-3DCB-4A0E-BEEDB09CA546}"/>
              </a:ext>
            </a:extLst>
          </p:cNvPr>
          <p:cNvSpPr txBox="1">
            <a:spLocks/>
          </p:cNvSpPr>
          <p:nvPr userDrawn="1"/>
        </p:nvSpPr>
        <p:spPr>
          <a:xfrm>
            <a:off x="410767" y="5331635"/>
            <a:ext cx="1019736" cy="103875"/>
          </a:xfrm>
          <a:prstGeom prst="rect">
            <a:avLst/>
          </a:prstGeom>
          <a:noFill/>
          <a:ln w="3175">
            <a:solidFill>
              <a:schemeClr val="tx1"/>
            </a:solidFill>
          </a:ln>
        </p:spPr>
        <p:txBody>
          <a:bodyPr vert="horz" wrap="square" lIns="91440" tIns="0" rIns="0" bIns="0" spcCol="365760" rtlCol="0" anchor="ctr" anchorCtr="0">
            <a:spAutoFit/>
          </a:bodyPr>
          <a:lstStyle>
            <a:lvl1pPr marL="0" indent="0" algn="l" defTabSz="685800" rtl="0" eaLnBrk="1" latinLnBrk="0" hangingPunct="1">
              <a:lnSpc>
                <a:spcPct val="100000"/>
              </a:lnSpc>
              <a:spcBef>
                <a:spcPts val="0"/>
              </a:spcBef>
              <a:buFont typeface="Arial" panose="020B0604020202020204" pitchFamily="34" charset="0"/>
              <a:buNone/>
              <a:defRPr sz="675" b="0" kern="1200" baseline="0">
                <a:solidFill>
                  <a:schemeClr val="bg1"/>
                </a:solidFill>
                <a:latin typeface="+mn-lt"/>
                <a:ea typeface="+mn-ea"/>
                <a:cs typeface="Arial Bold" panose="020B0704020202020204" pitchFamily="34" charset="0"/>
              </a:defRPr>
            </a:lvl1pPr>
            <a:lvl2pPr marL="342884" indent="0" algn="l" defTabSz="685800" rtl="0" eaLnBrk="1" latinLnBrk="0" hangingPunct="1">
              <a:lnSpc>
                <a:spcPct val="95000"/>
              </a:lnSpc>
              <a:spcBef>
                <a:spcPts val="375"/>
              </a:spcBef>
              <a:buFont typeface="Arial" panose="020B0604020202020204" pitchFamily="34" charset="0"/>
              <a:buNone/>
              <a:defRPr sz="750" kern="1200">
                <a:solidFill>
                  <a:schemeClr val="tx1"/>
                </a:solidFill>
                <a:latin typeface="Arial Bold" panose="020B0704020202020204" pitchFamily="34" charset="0"/>
                <a:ea typeface="+mn-ea"/>
                <a:cs typeface="Arial Bold" panose="020B0704020202020204" pitchFamily="34" charset="0"/>
              </a:defRPr>
            </a:lvl2pPr>
            <a:lvl3pPr marL="685766" indent="0" algn="l" defTabSz="685800" rtl="0" eaLnBrk="1" latinLnBrk="0" hangingPunct="1">
              <a:lnSpc>
                <a:spcPct val="95000"/>
              </a:lnSpc>
              <a:spcBef>
                <a:spcPts val="375"/>
              </a:spcBef>
              <a:buFont typeface="Arial" panose="020B0604020202020204" pitchFamily="34" charset="0"/>
              <a:buNone/>
              <a:defRPr sz="750" kern="1200">
                <a:solidFill>
                  <a:schemeClr val="tx1"/>
                </a:solidFill>
                <a:latin typeface="Arial Bold" panose="020B0704020202020204" pitchFamily="34" charset="0"/>
                <a:ea typeface="+mn-ea"/>
                <a:cs typeface="Arial Bold" panose="020B0704020202020204" pitchFamily="34" charset="0"/>
              </a:defRPr>
            </a:lvl3pPr>
            <a:lvl4pPr marL="1028649" indent="0" algn="l" defTabSz="685800" rtl="0" eaLnBrk="1" latinLnBrk="0" hangingPunct="1">
              <a:lnSpc>
                <a:spcPct val="95000"/>
              </a:lnSpc>
              <a:spcBef>
                <a:spcPts val="375"/>
              </a:spcBef>
              <a:buFont typeface="Arial" panose="020B0604020202020204" pitchFamily="34" charset="0"/>
              <a:buNone/>
              <a:defRPr sz="750" kern="1200">
                <a:solidFill>
                  <a:schemeClr val="tx1"/>
                </a:solidFill>
                <a:latin typeface="Arial Bold" panose="020B0704020202020204" pitchFamily="34" charset="0"/>
                <a:ea typeface="+mn-ea"/>
                <a:cs typeface="Arial Bold" panose="020B0704020202020204" pitchFamily="34" charset="0"/>
              </a:defRPr>
            </a:lvl4pPr>
            <a:lvl5pPr marL="1371532" indent="0" algn="l" defTabSz="685800" rtl="0" eaLnBrk="1" latinLnBrk="0" hangingPunct="1">
              <a:lnSpc>
                <a:spcPct val="95000"/>
              </a:lnSpc>
              <a:spcBef>
                <a:spcPts val="375"/>
              </a:spcBef>
              <a:buFont typeface="Arial" panose="020B0604020202020204" pitchFamily="34" charset="0"/>
              <a:buNone/>
              <a:defRPr sz="750" kern="1200">
                <a:solidFill>
                  <a:schemeClr val="tx1"/>
                </a:solidFill>
                <a:latin typeface="Arial Bold" panose="020B0704020202020204" pitchFamily="34" charset="0"/>
                <a:ea typeface="+mn-ea"/>
                <a:cs typeface="Arial Bold" panose="020B0704020202020204" pitchFamily="34" charset="0"/>
              </a:defRPr>
            </a:lvl5pPr>
            <a:lvl6pPr marL="822960" indent="-137160" algn="l" defTabSz="685800" rtl="0" eaLnBrk="1" latinLnBrk="0" hangingPunct="1">
              <a:lnSpc>
                <a:spcPct val="95000"/>
              </a:lnSpc>
              <a:spcBef>
                <a:spcPts val="375"/>
              </a:spcBef>
              <a:buFont typeface="Arial" panose="020B0604020202020204" pitchFamily="34" charset="0"/>
              <a:buChar char="–"/>
              <a:defRPr sz="1275" kern="1200">
                <a:solidFill>
                  <a:schemeClr val="tx1"/>
                </a:solidFill>
                <a:latin typeface="+mn-lt"/>
                <a:ea typeface="+mn-ea"/>
                <a:cs typeface="+mn-cs"/>
              </a:defRPr>
            </a:lvl6pPr>
            <a:lvl7pPr marL="960120" indent="-137160" algn="l" defTabSz="685800" rtl="0" eaLnBrk="1" latinLnBrk="0" hangingPunct="1">
              <a:lnSpc>
                <a:spcPct val="95000"/>
              </a:lnSpc>
              <a:spcBef>
                <a:spcPts val="375"/>
              </a:spcBef>
              <a:buFont typeface="Arial" panose="020B0604020202020204" pitchFamily="34" charset="0"/>
              <a:buChar char="–"/>
              <a:defRPr sz="1275" kern="1200">
                <a:solidFill>
                  <a:schemeClr val="tx1"/>
                </a:solidFill>
                <a:latin typeface="+mn-lt"/>
                <a:ea typeface="+mn-ea"/>
                <a:cs typeface="+mn-cs"/>
              </a:defRPr>
            </a:lvl7pPr>
            <a:lvl8pPr marL="1097280" indent="-137160" algn="l" defTabSz="685800" rtl="0" eaLnBrk="1" latinLnBrk="0" hangingPunct="1">
              <a:lnSpc>
                <a:spcPct val="95000"/>
              </a:lnSpc>
              <a:spcBef>
                <a:spcPts val="375"/>
              </a:spcBef>
              <a:buFont typeface="Arial" panose="020B0604020202020204" pitchFamily="34" charset="0"/>
              <a:buChar char="–"/>
              <a:defRPr sz="1275" kern="1200">
                <a:solidFill>
                  <a:schemeClr val="tx1"/>
                </a:solidFill>
                <a:latin typeface="+mn-lt"/>
                <a:ea typeface="+mn-ea"/>
                <a:cs typeface="+mn-cs"/>
              </a:defRPr>
            </a:lvl8pPr>
            <a:lvl9pPr marL="1234440" indent="-137160" algn="l" defTabSz="685800" rtl="0" eaLnBrk="1" latinLnBrk="0" hangingPunct="1">
              <a:lnSpc>
                <a:spcPct val="95000"/>
              </a:lnSpc>
              <a:spcBef>
                <a:spcPts val="375"/>
              </a:spcBef>
              <a:buFont typeface="Arial" panose="020B0604020202020204" pitchFamily="34" charset="0"/>
              <a:buChar char="–"/>
              <a:defRPr sz="1275"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75" b="0" i="0" u="none" strike="noStrike" kern="1200" cap="none" spc="0" normalizeH="0" baseline="0" noProof="0" dirty="0">
                <a:ln>
                  <a:noFill/>
                </a:ln>
                <a:solidFill>
                  <a:schemeClr val="tx1"/>
                </a:solidFill>
                <a:effectLst/>
                <a:uLnTx/>
                <a:uFillTx/>
                <a:latin typeface="Arial"/>
                <a:ea typeface="+mn-ea"/>
                <a:cs typeface="Arial Bold" panose="020B0704020202020204" pitchFamily="34" charset="0"/>
              </a:rPr>
              <a:t>Controlled by: </a:t>
            </a:r>
          </a:p>
        </p:txBody>
      </p:sp>
      <p:sp>
        <p:nvSpPr>
          <p:cNvPr id="45" name="Text Placeholder 30">
            <a:extLst>
              <a:ext uri="{FF2B5EF4-FFF2-40B4-BE49-F238E27FC236}">
                <a16:creationId xmlns:a16="http://schemas.microsoft.com/office/drawing/2014/main" id="{7149BA80-BC23-01E9-380D-6034D46B4330}"/>
              </a:ext>
            </a:extLst>
          </p:cNvPr>
          <p:cNvSpPr txBox="1">
            <a:spLocks/>
          </p:cNvSpPr>
          <p:nvPr userDrawn="1"/>
        </p:nvSpPr>
        <p:spPr>
          <a:xfrm>
            <a:off x="410767" y="5512427"/>
            <a:ext cx="1019736" cy="103875"/>
          </a:xfrm>
          <a:prstGeom prst="rect">
            <a:avLst/>
          </a:prstGeom>
          <a:noFill/>
          <a:ln w="3175">
            <a:solidFill>
              <a:schemeClr val="tx1"/>
            </a:solidFill>
          </a:ln>
        </p:spPr>
        <p:txBody>
          <a:bodyPr vert="horz" wrap="square" lIns="91440" tIns="0" rIns="0" bIns="0" spcCol="365760" rtlCol="0" anchor="ctr" anchorCtr="0">
            <a:spAutoFit/>
          </a:bodyPr>
          <a:lstStyle>
            <a:lvl1pPr marL="0" indent="0" algn="l" defTabSz="685800" rtl="0" eaLnBrk="1" latinLnBrk="0" hangingPunct="1">
              <a:lnSpc>
                <a:spcPct val="100000"/>
              </a:lnSpc>
              <a:spcBef>
                <a:spcPts val="0"/>
              </a:spcBef>
              <a:buFont typeface="Arial" panose="020B0604020202020204" pitchFamily="34" charset="0"/>
              <a:buNone/>
              <a:defRPr sz="675" b="0" kern="1200" baseline="0">
                <a:solidFill>
                  <a:schemeClr val="bg1"/>
                </a:solidFill>
                <a:latin typeface="+mn-lt"/>
                <a:ea typeface="+mn-ea"/>
                <a:cs typeface="Arial Bold" panose="020B0704020202020204" pitchFamily="34" charset="0"/>
              </a:defRPr>
            </a:lvl1pPr>
            <a:lvl2pPr marL="342884" indent="0" algn="l" defTabSz="685800" rtl="0" eaLnBrk="1" latinLnBrk="0" hangingPunct="1">
              <a:lnSpc>
                <a:spcPct val="95000"/>
              </a:lnSpc>
              <a:spcBef>
                <a:spcPts val="375"/>
              </a:spcBef>
              <a:buFont typeface="Arial" panose="020B0604020202020204" pitchFamily="34" charset="0"/>
              <a:buNone/>
              <a:defRPr sz="750" kern="1200">
                <a:solidFill>
                  <a:schemeClr val="tx1"/>
                </a:solidFill>
                <a:latin typeface="Arial Bold" panose="020B0704020202020204" pitchFamily="34" charset="0"/>
                <a:ea typeface="+mn-ea"/>
                <a:cs typeface="Arial Bold" panose="020B0704020202020204" pitchFamily="34" charset="0"/>
              </a:defRPr>
            </a:lvl2pPr>
            <a:lvl3pPr marL="685766" indent="0" algn="l" defTabSz="685800" rtl="0" eaLnBrk="1" latinLnBrk="0" hangingPunct="1">
              <a:lnSpc>
                <a:spcPct val="95000"/>
              </a:lnSpc>
              <a:spcBef>
                <a:spcPts val="375"/>
              </a:spcBef>
              <a:buFont typeface="Arial" panose="020B0604020202020204" pitchFamily="34" charset="0"/>
              <a:buNone/>
              <a:defRPr sz="750" kern="1200">
                <a:solidFill>
                  <a:schemeClr val="tx1"/>
                </a:solidFill>
                <a:latin typeface="Arial Bold" panose="020B0704020202020204" pitchFamily="34" charset="0"/>
                <a:ea typeface="+mn-ea"/>
                <a:cs typeface="Arial Bold" panose="020B0704020202020204" pitchFamily="34" charset="0"/>
              </a:defRPr>
            </a:lvl3pPr>
            <a:lvl4pPr marL="1028649" indent="0" algn="l" defTabSz="685800" rtl="0" eaLnBrk="1" latinLnBrk="0" hangingPunct="1">
              <a:lnSpc>
                <a:spcPct val="95000"/>
              </a:lnSpc>
              <a:spcBef>
                <a:spcPts val="375"/>
              </a:spcBef>
              <a:buFont typeface="Arial" panose="020B0604020202020204" pitchFamily="34" charset="0"/>
              <a:buNone/>
              <a:defRPr sz="750" kern="1200">
                <a:solidFill>
                  <a:schemeClr val="tx1"/>
                </a:solidFill>
                <a:latin typeface="Arial Bold" panose="020B0704020202020204" pitchFamily="34" charset="0"/>
                <a:ea typeface="+mn-ea"/>
                <a:cs typeface="Arial Bold" panose="020B0704020202020204" pitchFamily="34" charset="0"/>
              </a:defRPr>
            </a:lvl4pPr>
            <a:lvl5pPr marL="1371532" indent="0" algn="l" defTabSz="685800" rtl="0" eaLnBrk="1" latinLnBrk="0" hangingPunct="1">
              <a:lnSpc>
                <a:spcPct val="95000"/>
              </a:lnSpc>
              <a:spcBef>
                <a:spcPts val="375"/>
              </a:spcBef>
              <a:buFont typeface="Arial" panose="020B0604020202020204" pitchFamily="34" charset="0"/>
              <a:buNone/>
              <a:defRPr sz="750" kern="1200">
                <a:solidFill>
                  <a:schemeClr val="tx1"/>
                </a:solidFill>
                <a:latin typeface="Arial Bold" panose="020B0704020202020204" pitchFamily="34" charset="0"/>
                <a:ea typeface="+mn-ea"/>
                <a:cs typeface="Arial Bold" panose="020B0704020202020204" pitchFamily="34" charset="0"/>
              </a:defRPr>
            </a:lvl5pPr>
            <a:lvl6pPr marL="822960" indent="-137160" algn="l" defTabSz="685800" rtl="0" eaLnBrk="1" latinLnBrk="0" hangingPunct="1">
              <a:lnSpc>
                <a:spcPct val="95000"/>
              </a:lnSpc>
              <a:spcBef>
                <a:spcPts val="375"/>
              </a:spcBef>
              <a:buFont typeface="Arial" panose="020B0604020202020204" pitchFamily="34" charset="0"/>
              <a:buChar char="–"/>
              <a:defRPr sz="1275" kern="1200">
                <a:solidFill>
                  <a:schemeClr val="tx1"/>
                </a:solidFill>
                <a:latin typeface="+mn-lt"/>
                <a:ea typeface="+mn-ea"/>
                <a:cs typeface="+mn-cs"/>
              </a:defRPr>
            </a:lvl6pPr>
            <a:lvl7pPr marL="960120" indent="-137160" algn="l" defTabSz="685800" rtl="0" eaLnBrk="1" latinLnBrk="0" hangingPunct="1">
              <a:lnSpc>
                <a:spcPct val="95000"/>
              </a:lnSpc>
              <a:spcBef>
                <a:spcPts val="375"/>
              </a:spcBef>
              <a:buFont typeface="Arial" panose="020B0604020202020204" pitchFamily="34" charset="0"/>
              <a:buChar char="–"/>
              <a:defRPr sz="1275" kern="1200">
                <a:solidFill>
                  <a:schemeClr val="tx1"/>
                </a:solidFill>
                <a:latin typeface="+mn-lt"/>
                <a:ea typeface="+mn-ea"/>
                <a:cs typeface="+mn-cs"/>
              </a:defRPr>
            </a:lvl7pPr>
            <a:lvl8pPr marL="1097280" indent="-137160" algn="l" defTabSz="685800" rtl="0" eaLnBrk="1" latinLnBrk="0" hangingPunct="1">
              <a:lnSpc>
                <a:spcPct val="95000"/>
              </a:lnSpc>
              <a:spcBef>
                <a:spcPts val="375"/>
              </a:spcBef>
              <a:buFont typeface="Arial" panose="020B0604020202020204" pitchFamily="34" charset="0"/>
              <a:buChar char="–"/>
              <a:defRPr sz="1275" kern="1200">
                <a:solidFill>
                  <a:schemeClr val="tx1"/>
                </a:solidFill>
                <a:latin typeface="+mn-lt"/>
                <a:ea typeface="+mn-ea"/>
                <a:cs typeface="+mn-cs"/>
              </a:defRPr>
            </a:lvl8pPr>
            <a:lvl9pPr marL="1234440" indent="-137160" algn="l" defTabSz="685800" rtl="0" eaLnBrk="1" latinLnBrk="0" hangingPunct="1">
              <a:lnSpc>
                <a:spcPct val="95000"/>
              </a:lnSpc>
              <a:spcBef>
                <a:spcPts val="375"/>
              </a:spcBef>
              <a:buFont typeface="Arial" panose="020B0604020202020204" pitchFamily="34" charset="0"/>
              <a:buChar char="–"/>
              <a:defRPr sz="1275"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75" b="0" i="0" u="none" strike="noStrike" kern="1200" cap="none" spc="0" normalizeH="0" baseline="0" noProof="0" dirty="0">
                <a:ln>
                  <a:noFill/>
                </a:ln>
                <a:solidFill>
                  <a:schemeClr val="tx1"/>
                </a:solidFill>
                <a:effectLst/>
                <a:uLnTx/>
                <a:uFillTx/>
                <a:latin typeface="Arial"/>
                <a:ea typeface="+mn-ea"/>
                <a:cs typeface="Arial Bold" panose="020B0704020202020204" pitchFamily="34" charset="0"/>
              </a:rPr>
              <a:t>Distribution Statement: </a:t>
            </a:r>
          </a:p>
        </p:txBody>
      </p:sp>
      <p:sp>
        <p:nvSpPr>
          <p:cNvPr id="46" name="Text Placeholder 30">
            <a:extLst>
              <a:ext uri="{FF2B5EF4-FFF2-40B4-BE49-F238E27FC236}">
                <a16:creationId xmlns:a16="http://schemas.microsoft.com/office/drawing/2014/main" id="{C7A29FDA-605C-FCC9-063B-1F8F13112A46}"/>
              </a:ext>
            </a:extLst>
          </p:cNvPr>
          <p:cNvSpPr txBox="1">
            <a:spLocks/>
          </p:cNvSpPr>
          <p:nvPr userDrawn="1"/>
        </p:nvSpPr>
        <p:spPr>
          <a:xfrm>
            <a:off x="410767" y="5851715"/>
            <a:ext cx="1019736" cy="103875"/>
          </a:xfrm>
          <a:prstGeom prst="rect">
            <a:avLst/>
          </a:prstGeom>
          <a:noFill/>
          <a:ln w="3175">
            <a:solidFill>
              <a:schemeClr val="tx1"/>
            </a:solidFill>
          </a:ln>
        </p:spPr>
        <p:txBody>
          <a:bodyPr vert="horz" wrap="square" lIns="91440" tIns="0" rIns="0" bIns="0" spcCol="365760" rtlCol="0" anchor="ctr" anchorCtr="0">
            <a:spAutoFit/>
          </a:bodyPr>
          <a:lstStyle>
            <a:lvl1pPr marL="0" indent="0" algn="l" defTabSz="685800" rtl="0" eaLnBrk="1" latinLnBrk="0" hangingPunct="1">
              <a:lnSpc>
                <a:spcPct val="100000"/>
              </a:lnSpc>
              <a:spcBef>
                <a:spcPts val="0"/>
              </a:spcBef>
              <a:buFont typeface="Arial" panose="020B0604020202020204" pitchFamily="34" charset="0"/>
              <a:buNone/>
              <a:defRPr sz="675" b="0" kern="1200" baseline="0">
                <a:solidFill>
                  <a:schemeClr val="bg1"/>
                </a:solidFill>
                <a:latin typeface="+mn-lt"/>
                <a:ea typeface="+mn-ea"/>
                <a:cs typeface="Arial Bold" panose="020B0704020202020204" pitchFamily="34" charset="0"/>
              </a:defRPr>
            </a:lvl1pPr>
            <a:lvl2pPr marL="342884" indent="0" algn="l" defTabSz="685800" rtl="0" eaLnBrk="1" latinLnBrk="0" hangingPunct="1">
              <a:lnSpc>
                <a:spcPct val="95000"/>
              </a:lnSpc>
              <a:spcBef>
                <a:spcPts val="375"/>
              </a:spcBef>
              <a:buFont typeface="Arial" panose="020B0604020202020204" pitchFamily="34" charset="0"/>
              <a:buNone/>
              <a:defRPr sz="750" kern="1200">
                <a:solidFill>
                  <a:schemeClr val="tx1"/>
                </a:solidFill>
                <a:latin typeface="Arial Bold" panose="020B0704020202020204" pitchFamily="34" charset="0"/>
                <a:ea typeface="+mn-ea"/>
                <a:cs typeface="Arial Bold" panose="020B0704020202020204" pitchFamily="34" charset="0"/>
              </a:defRPr>
            </a:lvl2pPr>
            <a:lvl3pPr marL="685766" indent="0" algn="l" defTabSz="685800" rtl="0" eaLnBrk="1" latinLnBrk="0" hangingPunct="1">
              <a:lnSpc>
                <a:spcPct val="95000"/>
              </a:lnSpc>
              <a:spcBef>
                <a:spcPts val="375"/>
              </a:spcBef>
              <a:buFont typeface="Arial" panose="020B0604020202020204" pitchFamily="34" charset="0"/>
              <a:buNone/>
              <a:defRPr sz="750" kern="1200">
                <a:solidFill>
                  <a:schemeClr val="tx1"/>
                </a:solidFill>
                <a:latin typeface="Arial Bold" panose="020B0704020202020204" pitchFamily="34" charset="0"/>
                <a:ea typeface="+mn-ea"/>
                <a:cs typeface="Arial Bold" panose="020B0704020202020204" pitchFamily="34" charset="0"/>
              </a:defRPr>
            </a:lvl3pPr>
            <a:lvl4pPr marL="1028649" indent="0" algn="l" defTabSz="685800" rtl="0" eaLnBrk="1" latinLnBrk="0" hangingPunct="1">
              <a:lnSpc>
                <a:spcPct val="95000"/>
              </a:lnSpc>
              <a:spcBef>
                <a:spcPts val="375"/>
              </a:spcBef>
              <a:buFont typeface="Arial" panose="020B0604020202020204" pitchFamily="34" charset="0"/>
              <a:buNone/>
              <a:defRPr sz="750" kern="1200">
                <a:solidFill>
                  <a:schemeClr val="tx1"/>
                </a:solidFill>
                <a:latin typeface="Arial Bold" panose="020B0704020202020204" pitchFamily="34" charset="0"/>
                <a:ea typeface="+mn-ea"/>
                <a:cs typeface="Arial Bold" panose="020B0704020202020204" pitchFamily="34" charset="0"/>
              </a:defRPr>
            </a:lvl4pPr>
            <a:lvl5pPr marL="1371532" indent="0" algn="l" defTabSz="685800" rtl="0" eaLnBrk="1" latinLnBrk="0" hangingPunct="1">
              <a:lnSpc>
                <a:spcPct val="95000"/>
              </a:lnSpc>
              <a:spcBef>
                <a:spcPts val="375"/>
              </a:spcBef>
              <a:buFont typeface="Arial" panose="020B0604020202020204" pitchFamily="34" charset="0"/>
              <a:buNone/>
              <a:defRPr sz="750" kern="1200">
                <a:solidFill>
                  <a:schemeClr val="tx1"/>
                </a:solidFill>
                <a:latin typeface="Arial Bold" panose="020B0704020202020204" pitchFamily="34" charset="0"/>
                <a:ea typeface="+mn-ea"/>
                <a:cs typeface="Arial Bold" panose="020B0704020202020204" pitchFamily="34" charset="0"/>
              </a:defRPr>
            </a:lvl5pPr>
            <a:lvl6pPr marL="822960" indent="-137160" algn="l" defTabSz="685800" rtl="0" eaLnBrk="1" latinLnBrk="0" hangingPunct="1">
              <a:lnSpc>
                <a:spcPct val="95000"/>
              </a:lnSpc>
              <a:spcBef>
                <a:spcPts val="375"/>
              </a:spcBef>
              <a:buFont typeface="Arial" panose="020B0604020202020204" pitchFamily="34" charset="0"/>
              <a:buChar char="–"/>
              <a:defRPr sz="1275" kern="1200">
                <a:solidFill>
                  <a:schemeClr val="tx1"/>
                </a:solidFill>
                <a:latin typeface="+mn-lt"/>
                <a:ea typeface="+mn-ea"/>
                <a:cs typeface="+mn-cs"/>
              </a:defRPr>
            </a:lvl6pPr>
            <a:lvl7pPr marL="960120" indent="-137160" algn="l" defTabSz="685800" rtl="0" eaLnBrk="1" latinLnBrk="0" hangingPunct="1">
              <a:lnSpc>
                <a:spcPct val="95000"/>
              </a:lnSpc>
              <a:spcBef>
                <a:spcPts val="375"/>
              </a:spcBef>
              <a:buFont typeface="Arial" panose="020B0604020202020204" pitchFamily="34" charset="0"/>
              <a:buChar char="–"/>
              <a:defRPr sz="1275" kern="1200">
                <a:solidFill>
                  <a:schemeClr val="tx1"/>
                </a:solidFill>
                <a:latin typeface="+mn-lt"/>
                <a:ea typeface="+mn-ea"/>
                <a:cs typeface="+mn-cs"/>
              </a:defRPr>
            </a:lvl7pPr>
            <a:lvl8pPr marL="1097280" indent="-137160" algn="l" defTabSz="685800" rtl="0" eaLnBrk="1" latinLnBrk="0" hangingPunct="1">
              <a:lnSpc>
                <a:spcPct val="95000"/>
              </a:lnSpc>
              <a:spcBef>
                <a:spcPts val="375"/>
              </a:spcBef>
              <a:buFont typeface="Arial" panose="020B0604020202020204" pitchFamily="34" charset="0"/>
              <a:buChar char="–"/>
              <a:defRPr sz="1275" kern="1200">
                <a:solidFill>
                  <a:schemeClr val="tx1"/>
                </a:solidFill>
                <a:latin typeface="+mn-lt"/>
                <a:ea typeface="+mn-ea"/>
                <a:cs typeface="+mn-cs"/>
              </a:defRPr>
            </a:lvl8pPr>
            <a:lvl9pPr marL="1234440" indent="-137160" algn="l" defTabSz="685800" rtl="0" eaLnBrk="1" latinLnBrk="0" hangingPunct="1">
              <a:lnSpc>
                <a:spcPct val="95000"/>
              </a:lnSpc>
              <a:spcBef>
                <a:spcPts val="375"/>
              </a:spcBef>
              <a:buFont typeface="Arial" panose="020B0604020202020204" pitchFamily="34" charset="0"/>
              <a:buChar char="–"/>
              <a:defRPr sz="1275"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75" b="0" i="0" u="none" strike="noStrike" kern="1200" cap="none" spc="0" normalizeH="0" baseline="0" noProof="0" dirty="0">
                <a:ln>
                  <a:noFill/>
                </a:ln>
                <a:solidFill>
                  <a:schemeClr val="tx1"/>
                </a:solidFill>
                <a:effectLst/>
                <a:uLnTx/>
                <a:uFillTx/>
                <a:latin typeface="Arial"/>
                <a:ea typeface="+mn-ea"/>
                <a:cs typeface="Arial Bold" panose="020B0704020202020204" pitchFamily="34" charset="0"/>
              </a:rPr>
              <a:t>POC: </a:t>
            </a:r>
          </a:p>
        </p:txBody>
      </p:sp>
      <p:sp>
        <p:nvSpPr>
          <p:cNvPr id="53" name="Text Placeholder 30">
            <a:extLst>
              <a:ext uri="{FF2B5EF4-FFF2-40B4-BE49-F238E27FC236}">
                <a16:creationId xmlns:a16="http://schemas.microsoft.com/office/drawing/2014/main" id="{299946FC-BC7B-A2AF-43C2-16E531CD039B}"/>
              </a:ext>
            </a:extLst>
          </p:cNvPr>
          <p:cNvSpPr>
            <a:spLocks noGrp="1"/>
          </p:cNvSpPr>
          <p:nvPr>
            <p:ph type="body" sz="quarter" idx="45"/>
          </p:nvPr>
        </p:nvSpPr>
        <p:spPr>
          <a:xfrm>
            <a:off x="1485900" y="5331635"/>
            <a:ext cx="2343701" cy="103875"/>
          </a:xfrm>
          <a:prstGeom prst="rect">
            <a:avLst/>
          </a:prstGeom>
          <a:no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675" b="0" baseline="0">
                <a:solidFill>
                  <a:schemeClr val="tx1"/>
                </a:solidFill>
                <a:latin typeface="+mn-lt"/>
                <a:cs typeface="Arial Bold" panose="020B0704020202020204" pitchFamily="34" charset="0"/>
              </a:defRPr>
            </a:lvl1pPr>
            <a:lvl2pPr marL="342884" indent="0">
              <a:buNone/>
              <a:defRPr sz="750">
                <a:latin typeface="Arial Bold" panose="020B0704020202020204" pitchFamily="34" charset="0"/>
                <a:cs typeface="Arial Bold" panose="020B0704020202020204" pitchFamily="34" charset="0"/>
              </a:defRPr>
            </a:lvl2pPr>
            <a:lvl3pPr marL="685766" indent="0">
              <a:buNone/>
              <a:defRPr sz="750">
                <a:latin typeface="Arial Bold" panose="020B0704020202020204" pitchFamily="34" charset="0"/>
                <a:cs typeface="Arial Bold" panose="020B0704020202020204" pitchFamily="34" charset="0"/>
              </a:defRPr>
            </a:lvl3pPr>
            <a:lvl4pPr marL="1028649" indent="0">
              <a:buNone/>
              <a:defRPr sz="750">
                <a:latin typeface="Arial Bold" panose="020B0704020202020204" pitchFamily="34" charset="0"/>
                <a:cs typeface="Arial Bold" panose="020B0704020202020204" pitchFamily="34" charset="0"/>
              </a:defRPr>
            </a:lvl4pPr>
            <a:lvl5pPr marL="1371532" indent="0">
              <a:buNone/>
              <a:defRPr sz="750">
                <a:latin typeface="Arial Bold" panose="020B0704020202020204" pitchFamily="34" charset="0"/>
                <a:cs typeface="Arial Bold" panose="020B0704020202020204" pitchFamily="34" charset="0"/>
              </a:defRPr>
            </a:lvl5pPr>
          </a:lstStyle>
          <a:p>
            <a:pPr lvl="0"/>
            <a:endParaRPr lang="en-US" dirty="0"/>
          </a:p>
        </p:txBody>
      </p:sp>
      <p:sp>
        <p:nvSpPr>
          <p:cNvPr id="55" name="Text Placeholder 30">
            <a:extLst>
              <a:ext uri="{FF2B5EF4-FFF2-40B4-BE49-F238E27FC236}">
                <a16:creationId xmlns:a16="http://schemas.microsoft.com/office/drawing/2014/main" id="{8C5C77BC-0973-CA62-5CF0-C13C47A44B69}"/>
              </a:ext>
            </a:extLst>
          </p:cNvPr>
          <p:cNvSpPr>
            <a:spLocks noGrp="1"/>
          </p:cNvSpPr>
          <p:nvPr>
            <p:ph type="body" sz="quarter" idx="47" hasCustomPrompt="1"/>
          </p:nvPr>
        </p:nvSpPr>
        <p:spPr>
          <a:xfrm>
            <a:off x="1485899" y="5487447"/>
            <a:ext cx="2343701" cy="311624"/>
          </a:xfrm>
          <a:prstGeom prst="rect">
            <a:avLst/>
          </a:prstGeom>
          <a:no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675" b="0" baseline="0">
                <a:solidFill>
                  <a:schemeClr val="tx1"/>
                </a:solidFill>
                <a:latin typeface="+mn-lt"/>
                <a:cs typeface="Arial Bold" panose="020B0704020202020204" pitchFamily="34" charset="0"/>
              </a:defRPr>
            </a:lvl1pPr>
            <a:lvl2pPr marL="342884" indent="0">
              <a:buNone/>
              <a:defRPr sz="750">
                <a:latin typeface="Arial Bold" panose="020B0704020202020204" pitchFamily="34" charset="0"/>
                <a:cs typeface="Arial Bold" panose="020B0704020202020204" pitchFamily="34" charset="0"/>
              </a:defRPr>
            </a:lvl2pPr>
            <a:lvl3pPr marL="685766" indent="0">
              <a:buNone/>
              <a:defRPr sz="750">
                <a:latin typeface="Arial Bold" panose="020B0704020202020204" pitchFamily="34" charset="0"/>
                <a:cs typeface="Arial Bold" panose="020B0704020202020204" pitchFamily="34" charset="0"/>
              </a:defRPr>
            </a:lvl3pPr>
            <a:lvl4pPr marL="1028649" indent="0">
              <a:buNone/>
              <a:defRPr sz="750">
                <a:latin typeface="Arial Bold" panose="020B0704020202020204" pitchFamily="34" charset="0"/>
                <a:cs typeface="Arial Bold" panose="020B0704020202020204" pitchFamily="34" charset="0"/>
              </a:defRPr>
            </a:lvl4pPr>
            <a:lvl5pPr marL="1371532" indent="0">
              <a:buNone/>
              <a:defRPr sz="750">
                <a:latin typeface="Arial Bold" panose="020B0704020202020204" pitchFamily="34" charset="0"/>
                <a:cs typeface="Arial Bold" panose="020B0704020202020204" pitchFamily="34" charset="0"/>
              </a:defRPr>
            </a:lvl5pPr>
          </a:lstStyle>
          <a:p>
            <a:pPr lvl="0"/>
            <a:r>
              <a:rPr lang="en-US" dirty="0"/>
              <a:t>DISTRIBUTION STATEMENT A. Approved for public release; distribution is unlimited. OPSEC# (Pending, NOT approved for release)</a:t>
            </a:r>
          </a:p>
        </p:txBody>
      </p:sp>
      <p:sp>
        <p:nvSpPr>
          <p:cNvPr id="56" name="Text Placeholder 30">
            <a:extLst>
              <a:ext uri="{FF2B5EF4-FFF2-40B4-BE49-F238E27FC236}">
                <a16:creationId xmlns:a16="http://schemas.microsoft.com/office/drawing/2014/main" id="{767366C1-03C5-2B3B-1B93-24B7A478DC61}"/>
              </a:ext>
            </a:extLst>
          </p:cNvPr>
          <p:cNvSpPr>
            <a:spLocks noGrp="1"/>
          </p:cNvSpPr>
          <p:nvPr>
            <p:ph type="body" sz="quarter" idx="48"/>
          </p:nvPr>
        </p:nvSpPr>
        <p:spPr>
          <a:xfrm>
            <a:off x="1485900" y="5851715"/>
            <a:ext cx="2343701" cy="103875"/>
          </a:xfrm>
          <a:prstGeom prst="rect">
            <a:avLst/>
          </a:prstGeom>
          <a:no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675" b="0" baseline="0">
                <a:solidFill>
                  <a:schemeClr val="tx1"/>
                </a:solidFill>
                <a:latin typeface="+mn-lt"/>
                <a:cs typeface="Arial Bold" panose="020B0704020202020204" pitchFamily="34" charset="0"/>
              </a:defRPr>
            </a:lvl1pPr>
            <a:lvl2pPr marL="342884" indent="0">
              <a:buNone/>
              <a:defRPr sz="750">
                <a:latin typeface="Arial Bold" panose="020B0704020202020204" pitchFamily="34" charset="0"/>
                <a:cs typeface="Arial Bold" panose="020B0704020202020204" pitchFamily="34" charset="0"/>
              </a:defRPr>
            </a:lvl2pPr>
            <a:lvl3pPr marL="685766" indent="0">
              <a:buNone/>
              <a:defRPr sz="750">
                <a:latin typeface="Arial Bold" panose="020B0704020202020204" pitchFamily="34" charset="0"/>
                <a:cs typeface="Arial Bold" panose="020B0704020202020204" pitchFamily="34" charset="0"/>
              </a:defRPr>
            </a:lvl3pPr>
            <a:lvl4pPr marL="1028649" indent="0">
              <a:buNone/>
              <a:defRPr sz="750">
                <a:latin typeface="Arial Bold" panose="020B0704020202020204" pitchFamily="34" charset="0"/>
                <a:cs typeface="Arial Bold" panose="020B0704020202020204" pitchFamily="34" charset="0"/>
              </a:defRPr>
            </a:lvl4pPr>
            <a:lvl5pPr marL="1371532" indent="0">
              <a:buNone/>
              <a:defRPr sz="750">
                <a:latin typeface="Arial Bold" panose="020B0704020202020204" pitchFamily="34" charset="0"/>
                <a:cs typeface="Arial Bold" panose="020B0704020202020204" pitchFamily="34" charset="0"/>
              </a:defRPr>
            </a:lvl5pPr>
          </a:lstStyle>
          <a:p>
            <a:pPr lvl="0"/>
            <a:endParaRPr lang="en-US" dirty="0"/>
          </a:p>
        </p:txBody>
      </p:sp>
      <p:grpSp>
        <p:nvGrpSpPr>
          <p:cNvPr id="20" name="Group">
            <a:extLst>
              <a:ext uri="{FF2B5EF4-FFF2-40B4-BE49-F238E27FC236}">
                <a16:creationId xmlns:a16="http://schemas.microsoft.com/office/drawing/2014/main" id="{9DECB798-287B-240E-D7BD-1C5E148312BD}"/>
              </a:ext>
              <a:ext uri="{C183D7F6-B498-43B3-948B-1728B52AA6E4}">
                <adec:decorative xmlns:adec="http://schemas.microsoft.com/office/drawing/2017/decorative" val="1"/>
              </a:ext>
            </a:extLst>
          </p:cNvPr>
          <p:cNvGrpSpPr/>
          <p:nvPr userDrawn="1"/>
        </p:nvGrpSpPr>
        <p:grpSpPr>
          <a:xfrm>
            <a:off x="411162" y="1974220"/>
            <a:ext cx="6884415" cy="2052280"/>
            <a:chOff x="565848" y="2240280"/>
            <a:chExt cx="8872230" cy="2377440"/>
          </a:xfrm>
        </p:grpSpPr>
        <p:sp>
          <p:nvSpPr>
            <p:cNvPr id="21" name="Rectangle">
              <a:extLst>
                <a:ext uri="{FF2B5EF4-FFF2-40B4-BE49-F238E27FC236}">
                  <a16:creationId xmlns:a16="http://schemas.microsoft.com/office/drawing/2014/main" id="{368F867D-B32D-78EC-B345-AB90ADEC4276}"/>
                </a:ext>
                <a:ext uri="{C183D7F6-B498-43B3-948B-1728B52AA6E4}">
                  <adec:decorative xmlns:adec="http://schemas.microsoft.com/office/drawing/2017/decorative" val="1"/>
                </a:ext>
              </a:extLst>
            </p:cNvPr>
            <p:cNvSpPr/>
            <p:nvPr userDrawn="1"/>
          </p:nvSpPr>
          <p:spPr>
            <a:xfrm>
              <a:off x="565848" y="2240280"/>
              <a:ext cx="8872230" cy="2377440"/>
            </a:xfrm>
            <a:prstGeom prst="rect">
              <a:avLst/>
            </a:prstGeom>
            <a:noFill/>
            <a:ln w="19050" cap="flat">
              <a:solidFill>
                <a:schemeClr val="tx1"/>
              </a:solidFill>
              <a:miter lim="800000"/>
            </a:ln>
          </p:spPr>
          <p:style>
            <a:lnRef idx="0">
              <a:schemeClr val="accent1"/>
            </a:lnRef>
            <a:fillRef idx="1">
              <a:schemeClr val="accent1"/>
            </a:fillRef>
            <a:effectRef idx="0">
              <a:srgbClr val="000000"/>
            </a:effectRef>
            <a:fontRef idx="minor">
              <a:schemeClr val="lt1"/>
            </a:fontRef>
          </p:style>
          <p:txBody>
            <a:bodyPr rtlCol="0" anchor="ctr"/>
            <a:lstStyle/>
            <a:p>
              <a:pPr algn="ctr">
                <a:lnSpc>
                  <a:spcPct val="100000"/>
                </a:lnSpc>
              </a:pPr>
              <a:endParaRPr lang="en-US" sz="1200" dirty="0"/>
            </a:p>
          </p:txBody>
        </p:sp>
        <p:cxnSp>
          <p:nvCxnSpPr>
            <p:cNvPr id="22" name="Line">
              <a:extLst>
                <a:ext uri="{FF2B5EF4-FFF2-40B4-BE49-F238E27FC236}">
                  <a16:creationId xmlns:a16="http://schemas.microsoft.com/office/drawing/2014/main" id="{8603C8C5-3D34-771B-C320-3B39D87C9D00}"/>
                </a:ext>
                <a:ext uri="{C183D7F6-B498-43B3-948B-1728B52AA6E4}">
                  <adec:decorative xmlns:adec="http://schemas.microsoft.com/office/drawing/2017/decorative" val="1"/>
                </a:ext>
              </a:extLst>
            </p:cNvPr>
            <p:cNvCxnSpPr>
              <a:cxnSpLocks/>
            </p:cNvCxnSpPr>
            <p:nvPr userDrawn="1"/>
          </p:nvCxnSpPr>
          <p:spPr>
            <a:xfrm>
              <a:off x="565848" y="3931920"/>
              <a:ext cx="8872230" cy="0"/>
            </a:xfrm>
            <a:prstGeom prst="line">
              <a:avLst/>
            </a:prstGeom>
            <a:ln w="19050" cap="flat">
              <a:solidFill>
                <a:schemeClr val="tx1"/>
              </a:solidFill>
              <a:miter lim="800000"/>
            </a:ln>
          </p:spPr>
          <p:style>
            <a:lnRef idx="1">
              <a:schemeClr val="accent1"/>
            </a:lnRef>
            <a:fillRef idx="0">
              <a:schemeClr val="accent1"/>
            </a:fillRef>
            <a:effectRef idx="0">
              <a:srgbClr val="000000"/>
            </a:effectRef>
            <a:fontRef idx="minor">
              <a:schemeClr val="lt1"/>
            </a:fontRef>
          </p:style>
        </p:cxnSp>
      </p:grpSp>
      <p:cxnSp>
        <p:nvCxnSpPr>
          <p:cNvPr id="23" name="Line">
            <a:extLst>
              <a:ext uri="{FF2B5EF4-FFF2-40B4-BE49-F238E27FC236}">
                <a16:creationId xmlns:a16="http://schemas.microsoft.com/office/drawing/2014/main" id="{F5E39D06-2C2F-400B-BC17-D719236BC13A}"/>
              </a:ext>
              <a:ext uri="{C183D7F6-B498-43B3-948B-1728B52AA6E4}">
                <adec:decorative xmlns:adec="http://schemas.microsoft.com/office/drawing/2017/decorative" val="1"/>
              </a:ext>
            </a:extLst>
          </p:cNvPr>
          <p:cNvCxnSpPr>
            <a:cxnSpLocks/>
          </p:cNvCxnSpPr>
          <p:nvPr userDrawn="1"/>
        </p:nvCxnSpPr>
        <p:spPr>
          <a:xfrm>
            <a:off x="5120594" y="3429000"/>
            <a:ext cx="0" cy="597500"/>
          </a:xfrm>
          <a:prstGeom prst="line">
            <a:avLst/>
          </a:prstGeom>
          <a:ln w="19050" cap="flat">
            <a:solidFill>
              <a:schemeClr val="tx2"/>
            </a:solidFill>
            <a:miter lim="800000"/>
          </a:ln>
        </p:spPr>
        <p:style>
          <a:lnRef idx="1">
            <a:schemeClr val="accent1"/>
          </a:lnRef>
          <a:fillRef idx="0">
            <a:schemeClr val="accent1"/>
          </a:fillRef>
          <a:effectRef idx="0">
            <a:srgbClr val="000000"/>
          </a:effectRef>
          <a:fontRef idx="minor">
            <a:schemeClr val="lt1"/>
          </a:fontRef>
        </p:style>
      </p:cxnSp>
      <p:sp>
        <p:nvSpPr>
          <p:cNvPr id="24" name="Subtitle 2">
            <a:extLst>
              <a:ext uri="{FF2B5EF4-FFF2-40B4-BE49-F238E27FC236}">
                <a16:creationId xmlns:a16="http://schemas.microsoft.com/office/drawing/2014/main" id="{FCEFAB33-D824-C939-6CBC-134754B1624C}"/>
              </a:ext>
            </a:extLst>
          </p:cNvPr>
          <p:cNvSpPr>
            <a:spLocks noGrp="1"/>
          </p:cNvSpPr>
          <p:nvPr>
            <p:ph type="subTitle" idx="1" hasCustomPrompt="1"/>
          </p:nvPr>
        </p:nvSpPr>
        <p:spPr>
          <a:xfrm>
            <a:off x="554225" y="3511414"/>
            <a:ext cx="4465712" cy="457200"/>
          </a:xfrm>
        </p:spPr>
        <p:txBody>
          <a:bodyPr anchor="ctr" anchorCtr="0"/>
          <a:lstStyle>
            <a:lvl1pPr marL="0" indent="0" algn="l">
              <a:spcBef>
                <a:spcPts val="0"/>
              </a:spcBef>
              <a:buNone/>
              <a:defRPr sz="900" b="1">
                <a:solidFill>
                  <a:schemeClr val="tx2"/>
                </a:solidFill>
              </a:defRPr>
            </a:lvl1pPr>
            <a:lvl2pPr marL="0" indent="0" algn="l">
              <a:spcBef>
                <a:spcPts val="0"/>
              </a:spcBef>
              <a:buNone/>
              <a:defRPr sz="900" b="1">
                <a:solidFill>
                  <a:schemeClr val="tx2"/>
                </a:solidFill>
              </a:defRPr>
            </a:lvl2pPr>
            <a:lvl3pPr marL="0" indent="0" algn="l">
              <a:spcBef>
                <a:spcPts val="0"/>
              </a:spcBef>
              <a:buNone/>
              <a:defRPr sz="900" b="1">
                <a:solidFill>
                  <a:schemeClr val="tx2"/>
                </a:solidFill>
              </a:defRPr>
            </a:lvl3pPr>
            <a:lvl4pPr marL="0" indent="0" algn="l">
              <a:spcBef>
                <a:spcPts val="0"/>
              </a:spcBef>
              <a:buNone/>
              <a:defRPr sz="900" b="1">
                <a:solidFill>
                  <a:schemeClr val="tx2"/>
                </a:solidFill>
              </a:defRPr>
            </a:lvl4pPr>
            <a:lvl5pPr marL="0" indent="0" algn="l">
              <a:spcBef>
                <a:spcPts val="0"/>
              </a:spcBef>
              <a:buNone/>
              <a:defRPr sz="900" b="1">
                <a:solidFill>
                  <a:schemeClr val="tx2"/>
                </a:solidFill>
              </a:defRPr>
            </a:lvl5pPr>
            <a:lvl6pPr marL="0" indent="0" algn="l">
              <a:spcBef>
                <a:spcPts val="0"/>
              </a:spcBef>
              <a:buNone/>
              <a:defRPr sz="900" b="1">
                <a:solidFill>
                  <a:schemeClr val="tx2"/>
                </a:solidFill>
              </a:defRPr>
            </a:lvl6pPr>
            <a:lvl7pPr marL="0" indent="0" algn="l">
              <a:spcBef>
                <a:spcPts val="0"/>
              </a:spcBef>
              <a:buNone/>
              <a:defRPr sz="900" b="1">
                <a:solidFill>
                  <a:schemeClr val="tx2"/>
                </a:solidFill>
              </a:defRPr>
            </a:lvl7pPr>
            <a:lvl8pPr marL="0" indent="0" algn="l">
              <a:spcBef>
                <a:spcPts val="0"/>
              </a:spcBef>
              <a:buNone/>
              <a:defRPr sz="900" b="1">
                <a:solidFill>
                  <a:schemeClr val="tx2"/>
                </a:solidFill>
              </a:defRPr>
            </a:lvl8pPr>
            <a:lvl9pPr marL="0" indent="0" algn="l">
              <a:spcBef>
                <a:spcPts val="0"/>
              </a:spcBef>
              <a:buNone/>
              <a:defRPr sz="900" b="1">
                <a:solidFill>
                  <a:schemeClr val="tx2"/>
                </a:solidFill>
              </a:defRPr>
            </a:lvl9pPr>
          </a:lstStyle>
          <a:p>
            <a:r>
              <a:rPr lang="en-US" dirty="0"/>
              <a:t>[Presentation subtitle/description]</a:t>
            </a:r>
          </a:p>
        </p:txBody>
      </p:sp>
      <p:sp>
        <p:nvSpPr>
          <p:cNvPr id="25" name="Text Placeholder 3">
            <a:extLst>
              <a:ext uri="{FF2B5EF4-FFF2-40B4-BE49-F238E27FC236}">
                <a16:creationId xmlns:a16="http://schemas.microsoft.com/office/drawing/2014/main" id="{BF435F52-D076-AED9-1BE5-34C07DDA9443}"/>
              </a:ext>
            </a:extLst>
          </p:cNvPr>
          <p:cNvSpPr>
            <a:spLocks noGrp="1"/>
          </p:cNvSpPr>
          <p:nvPr>
            <p:ph type="body" sz="quarter" idx="10" hasCustomPrompt="1"/>
          </p:nvPr>
        </p:nvSpPr>
        <p:spPr>
          <a:xfrm>
            <a:off x="5221252" y="3511414"/>
            <a:ext cx="1973668" cy="457200"/>
          </a:xfrm>
        </p:spPr>
        <p:txBody>
          <a:bodyPr anchor="ctr" anchorCtr="0"/>
          <a:lstStyle>
            <a:lvl1pPr marL="0" indent="0" algn="ctr">
              <a:lnSpc>
                <a:spcPct val="80000"/>
              </a:lnSpc>
              <a:spcBef>
                <a:spcPts val="0"/>
              </a:spcBef>
              <a:buFontTx/>
              <a:buNone/>
              <a:defRPr sz="1050" b="1" cap="all" baseline="0">
                <a:solidFill>
                  <a:schemeClr val="tx2"/>
                </a:solidFill>
              </a:defRPr>
            </a:lvl1pPr>
            <a:lvl2pPr marL="0" indent="0" algn="ctr">
              <a:lnSpc>
                <a:spcPct val="80000"/>
              </a:lnSpc>
              <a:spcBef>
                <a:spcPts val="0"/>
              </a:spcBef>
              <a:buFontTx/>
              <a:buNone/>
              <a:defRPr sz="1050" b="1" cap="all" baseline="0">
                <a:solidFill>
                  <a:schemeClr val="tx2"/>
                </a:solidFill>
              </a:defRPr>
            </a:lvl2pPr>
            <a:lvl3pPr marL="0" indent="0" algn="ctr">
              <a:lnSpc>
                <a:spcPct val="80000"/>
              </a:lnSpc>
              <a:spcBef>
                <a:spcPts val="0"/>
              </a:spcBef>
              <a:buFontTx/>
              <a:buNone/>
              <a:defRPr sz="1050" b="1" cap="all" baseline="0">
                <a:solidFill>
                  <a:schemeClr val="tx2"/>
                </a:solidFill>
              </a:defRPr>
            </a:lvl3pPr>
            <a:lvl4pPr marL="0" indent="0" algn="ctr">
              <a:lnSpc>
                <a:spcPct val="80000"/>
              </a:lnSpc>
              <a:spcBef>
                <a:spcPts val="0"/>
              </a:spcBef>
              <a:buFontTx/>
              <a:buNone/>
              <a:defRPr sz="1050" b="1" cap="all" baseline="0">
                <a:solidFill>
                  <a:schemeClr val="tx2"/>
                </a:solidFill>
              </a:defRPr>
            </a:lvl4pPr>
            <a:lvl5pPr marL="0" indent="0" algn="ctr">
              <a:lnSpc>
                <a:spcPct val="80000"/>
              </a:lnSpc>
              <a:spcBef>
                <a:spcPts val="0"/>
              </a:spcBef>
              <a:buFontTx/>
              <a:buNone/>
              <a:defRPr sz="1050" b="1" cap="all" baseline="0">
                <a:solidFill>
                  <a:schemeClr val="tx2"/>
                </a:solidFill>
              </a:defRPr>
            </a:lvl5pPr>
            <a:lvl6pPr marL="0" indent="0" algn="ctr">
              <a:lnSpc>
                <a:spcPct val="80000"/>
              </a:lnSpc>
              <a:spcBef>
                <a:spcPts val="0"/>
              </a:spcBef>
              <a:buFontTx/>
              <a:buNone/>
              <a:defRPr sz="1050" b="1" cap="all" baseline="0">
                <a:solidFill>
                  <a:schemeClr val="tx2"/>
                </a:solidFill>
              </a:defRPr>
            </a:lvl6pPr>
            <a:lvl7pPr marL="0" indent="0" algn="ctr">
              <a:lnSpc>
                <a:spcPct val="80000"/>
              </a:lnSpc>
              <a:spcBef>
                <a:spcPts val="0"/>
              </a:spcBef>
              <a:buFontTx/>
              <a:buNone/>
              <a:defRPr sz="1050" b="1" cap="all" baseline="0">
                <a:solidFill>
                  <a:schemeClr val="tx2"/>
                </a:solidFill>
              </a:defRPr>
            </a:lvl7pPr>
            <a:lvl8pPr marL="0" indent="0" algn="ctr">
              <a:lnSpc>
                <a:spcPct val="80000"/>
              </a:lnSpc>
              <a:spcBef>
                <a:spcPts val="0"/>
              </a:spcBef>
              <a:buFontTx/>
              <a:buNone/>
              <a:defRPr sz="1050" b="1" cap="all" baseline="0">
                <a:solidFill>
                  <a:schemeClr val="tx2"/>
                </a:solidFill>
              </a:defRPr>
            </a:lvl8pPr>
            <a:lvl9pPr marL="0" indent="0" algn="ctr">
              <a:lnSpc>
                <a:spcPct val="80000"/>
              </a:lnSpc>
              <a:spcBef>
                <a:spcPts val="0"/>
              </a:spcBef>
              <a:buFontTx/>
              <a:buNone/>
              <a:defRPr sz="1050" b="1" cap="all" baseline="0">
                <a:solidFill>
                  <a:schemeClr val="tx2"/>
                </a:solidFill>
              </a:defRPr>
            </a:lvl9pPr>
          </a:lstStyle>
          <a:p>
            <a:pPr lvl="0"/>
            <a:r>
              <a:rPr lang="en-US" dirty="0"/>
              <a:t>[00 Month 0000]</a:t>
            </a:r>
          </a:p>
        </p:txBody>
      </p:sp>
    </p:spTree>
    <p:extLst>
      <p:ext uri="{BB962C8B-B14F-4D97-AF65-F5344CB8AC3E}">
        <p14:creationId xmlns:p14="http://schemas.microsoft.com/office/powerpoint/2010/main" val="3379410635"/>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and 4 Images">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17D0BA3-CE88-4FFE-E80D-CD039190BDDD}"/>
              </a:ext>
            </a:extLst>
          </p:cNvPr>
          <p:cNvSpPr>
            <a:spLocks noGrp="1"/>
          </p:cNvSpPr>
          <p:nvPr>
            <p:ph type="title" hasCustomPrompt="1"/>
          </p:nvPr>
        </p:nvSpPr>
        <p:spPr/>
        <p:txBody>
          <a:bodyPr/>
          <a:lstStyle/>
          <a:p>
            <a:r>
              <a:rPr lang="en-US" dirty="0"/>
              <a:t>[Slide title]</a:t>
            </a:r>
          </a:p>
        </p:txBody>
      </p:sp>
      <p:sp>
        <p:nvSpPr>
          <p:cNvPr id="2" name="Picture Placeholder 2">
            <a:extLst>
              <a:ext uri="{FF2B5EF4-FFF2-40B4-BE49-F238E27FC236}">
                <a16:creationId xmlns:a16="http://schemas.microsoft.com/office/drawing/2014/main" id="{E4C4A4C8-609A-5582-34D3-DD47E15FD269}"/>
              </a:ext>
            </a:extLst>
          </p:cNvPr>
          <p:cNvSpPr>
            <a:spLocks noGrp="1"/>
          </p:cNvSpPr>
          <p:nvPr>
            <p:ph type="pic" sz="quarter" idx="10"/>
          </p:nvPr>
        </p:nvSpPr>
        <p:spPr>
          <a:xfrm>
            <a:off x="411481" y="1600200"/>
            <a:ext cx="1874519" cy="1234440"/>
          </a:xfrm>
          <a:solidFill>
            <a:srgbClr val="D5D5D7"/>
          </a:solidFill>
        </p:spPr>
        <p:txBody>
          <a:bodyPr anchor="ctr" anchorCtr="0"/>
          <a:lstStyle>
            <a:lvl1pPr marL="0" indent="0" algn="ctr">
              <a:buFontTx/>
              <a:buNone/>
              <a:defRPr sz="750">
                <a:solidFill>
                  <a:srgbClr val="221F20"/>
                </a:solidFill>
              </a:defRPr>
            </a:lvl1pPr>
          </a:lstStyle>
          <a:p>
            <a:r>
              <a:rPr lang="en-US" dirty="0"/>
              <a:t>Click icon to add picture</a:t>
            </a:r>
          </a:p>
        </p:txBody>
      </p:sp>
      <p:sp>
        <p:nvSpPr>
          <p:cNvPr id="8" name="Text Placeholder 3">
            <a:extLst>
              <a:ext uri="{FF2B5EF4-FFF2-40B4-BE49-F238E27FC236}">
                <a16:creationId xmlns:a16="http://schemas.microsoft.com/office/drawing/2014/main" id="{AE500155-914F-3AB3-C892-09CE75C54487}"/>
              </a:ext>
            </a:extLst>
          </p:cNvPr>
          <p:cNvSpPr>
            <a:spLocks noGrp="1"/>
          </p:cNvSpPr>
          <p:nvPr>
            <p:ph type="body" sz="quarter" idx="12" hasCustomPrompt="1"/>
          </p:nvPr>
        </p:nvSpPr>
        <p:spPr>
          <a:xfrm>
            <a:off x="411480" y="3063240"/>
            <a:ext cx="1874519" cy="365760"/>
          </a:xfrm>
        </p:spPr>
        <p:txBody>
          <a:bodyPr/>
          <a:lstStyle>
            <a:lvl1pPr marL="0" indent="0">
              <a:spcBef>
                <a:spcPts val="0"/>
              </a:spcBef>
              <a:buFontTx/>
              <a:buNone/>
              <a:defRPr sz="1200" b="1"/>
            </a:lvl1pPr>
            <a:lvl2pPr marL="0" indent="0">
              <a:spcBef>
                <a:spcPts val="0"/>
              </a:spcBef>
              <a:buFontTx/>
              <a:buNone/>
              <a:defRPr sz="1200" b="1"/>
            </a:lvl2pPr>
            <a:lvl3pPr marL="0" indent="0">
              <a:spcBef>
                <a:spcPts val="0"/>
              </a:spcBef>
              <a:buFontTx/>
              <a:buNone/>
              <a:defRPr sz="1200" b="1"/>
            </a:lvl3pPr>
            <a:lvl4pPr marL="0" indent="0">
              <a:spcBef>
                <a:spcPts val="0"/>
              </a:spcBef>
              <a:buFontTx/>
              <a:buNone/>
              <a:defRPr sz="1200" b="1"/>
            </a:lvl4pPr>
            <a:lvl5pPr marL="0" indent="0">
              <a:spcBef>
                <a:spcPts val="0"/>
              </a:spcBef>
              <a:buFontTx/>
              <a:buNone/>
              <a:defRPr sz="1200" b="1"/>
            </a:lvl5pPr>
            <a:lvl6pPr marL="0" indent="0">
              <a:spcBef>
                <a:spcPts val="0"/>
              </a:spcBef>
              <a:buFontTx/>
              <a:buNone/>
              <a:defRPr sz="1200" b="1"/>
            </a:lvl6pPr>
            <a:lvl7pPr marL="0" indent="0">
              <a:spcBef>
                <a:spcPts val="0"/>
              </a:spcBef>
              <a:buFontTx/>
              <a:buNone/>
              <a:defRPr sz="1200" b="1"/>
            </a:lvl7pPr>
            <a:lvl8pPr marL="0" indent="0">
              <a:spcBef>
                <a:spcPts val="0"/>
              </a:spcBef>
              <a:buFontTx/>
              <a:buNone/>
              <a:defRPr sz="1200" b="1"/>
            </a:lvl8pPr>
            <a:lvl9pPr marL="0" indent="0">
              <a:spcBef>
                <a:spcPts val="0"/>
              </a:spcBef>
              <a:buFontTx/>
              <a:buNone/>
              <a:defRPr sz="1200" b="1"/>
            </a:lvl9pPr>
          </a:lstStyle>
          <a:p>
            <a:pPr lvl="0"/>
            <a:r>
              <a:rPr lang="en-US" dirty="0"/>
              <a:t>[Subtitle]</a:t>
            </a:r>
          </a:p>
        </p:txBody>
      </p:sp>
      <p:sp>
        <p:nvSpPr>
          <p:cNvPr id="3" name="Content Placeholder 4"/>
          <p:cNvSpPr>
            <a:spLocks noGrp="1"/>
          </p:cNvSpPr>
          <p:nvPr>
            <p:ph sz="half" idx="1"/>
          </p:nvPr>
        </p:nvSpPr>
        <p:spPr>
          <a:xfrm>
            <a:off x="411481" y="3474720"/>
            <a:ext cx="1874519" cy="2697480"/>
          </a:xfrm>
        </p:spPr>
        <p:txBody>
          <a:bodyPr/>
          <a:lstStyle>
            <a:lvl1pPr marL="102870" indent="-102870">
              <a:defRPr sz="975"/>
            </a:lvl1pPr>
            <a:lvl2pPr marL="205740" indent="-102870">
              <a:defRPr sz="975"/>
            </a:lvl2pPr>
            <a:lvl3pPr marL="308610" indent="-102870">
              <a:defRPr sz="975"/>
            </a:lvl3pPr>
            <a:lvl4pPr marL="411480" indent="-102870">
              <a:defRPr sz="975"/>
            </a:lvl4pPr>
            <a:lvl5pPr marL="514350" indent="-102870">
              <a:defRPr sz="975"/>
            </a:lvl5pPr>
            <a:lvl6pPr marL="617220" indent="-102870">
              <a:defRPr sz="975"/>
            </a:lvl6pPr>
            <a:lvl7pPr marL="720090" indent="-102870">
              <a:defRPr sz="975"/>
            </a:lvl7pPr>
            <a:lvl8pPr marL="822960" indent="-102870">
              <a:defRPr sz="975"/>
            </a:lvl8pPr>
            <a:lvl9pPr marL="925830" indent="-102870">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5">
            <a:extLst>
              <a:ext uri="{FF2B5EF4-FFF2-40B4-BE49-F238E27FC236}">
                <a16:creationId xmlns:a16="http://schemas.microsoft.com/office/drawing/2014/main" id="{FC3A5FBE-3D66-4376-9A16-FE11155BA55E}"/>
              </a:ext>
            </a:extLst>
          </p:cNvPr>
          <p:cNvSpPr>
            <a:spLocks noGrp="1"/>
          </p:cNvSpPr>
          <p:nvPr>
            <p:ph type="pic" sz="quarter" idx="11"/>
          </p:nvPr>
        </p:nvSpPr>
        <p:spPr>
          <a:xfrm>
            <a:off x="2571604" y="1600200"/>
            <a:ext cx="1874519" cy="1234440"/>
          </a:xfrm>
          <a:solidFill>
            <a:srgbClr val="D5D5D7"/>
          </a:solidFill>
        </p:spPr>
        <p:txBody>
          <a:bodyPr anchor="ctr" anchorCtr="0"/>
          <a:lstStyle>
            <a:lvl1pPr marL="0" indent="0" algn="ctr">
              <a:buFontTx/>
              <a:buNone/>
              <a:defRPr sz="750">
                <a:solidFill>
                  <a:srgbClr val="221F20"/>
                </a:solidFill>
              </a:defRPr>
            </a:lvl1pPr>
          </a:lstStyle>
          <a:p>
            <a:r>
              <a:rPr lang="en-US" dirty="0"/>
              <a:t>Click icon to add picture</a:t>
            </a:r>
          </a:p>
        </p:txBody>
      </p:sp>
      <p:sp>
        <p:nvSpPr>
          <p:cNvPr id="9" name="Text Placeholder 6">
            <a:extLst>
              <a:ext uri="{FF2B5EF4-FFF2-40B4-BE49-F238E27FC236}">
                <a16:creationId xmlns:a16="http://schemas.microsoft.com/office/drawing/2014/main" id="{CD5289C6-6376-08BD-CF12-DE93A92EFB78}"/>
              </a:ext>
            </a:extLst>
          </p:cNvPr>
          <p:cNvSpPr>
            <a:spLocks noGrp="1"/>
          </p:cNvSpPr>
          <p:nvPr>
            <p:ph type="body" sz="quarter" idx="13" hasCustomPrompt="1"/>
          </p:nvPr>
        </p:nvSpPr>
        <p:spPr>
          <a:xfrm>
            <a:off x="2571604" y="3063240"/>
            <a:ext cx="1874519" cy="365760"/>
          </a:xfrm>
        </p:spPr>
        <p:txBody>
          <a:bodyPr/>
          <a:lstStyle>
            <a:lvl1pPr marL="0" indent="0">
              <a:spcBef>
                <a:spcPts val="0"/>
              </a:spcBef>
              <a:buFontTx/>
              <a:buNone/>
              <a:defRPr sz="1200" b="1"/>
            </a:lvl1pPr>
            <a:lvl2pPr marL="0" indent="0">
              <a:spcBef>
                <a:spcPts val="0"/>
              </a:spcBef>
              <a:buFontTx/>
              <a:buNone/>
              <a:defRPr sz="1200" b="1"/>
            </a:lvl2pPr>
            <a:lvl3pPr marL="0" indent="0">
              <a:spcBef>
                <a:spcPts val="0"/>
              </a:spcBef>
              <a:buFontTx/>
              <a:buNone/>
              <a:defRPr sz="1200" b="1"/>
            </a:lvl3pPr>
            <a:lvl4pPr marL="0" indent="0">
              <a:spcBef>
                <a:spcPts val="0"/>
              </a:spcBef>
              <a:buFontTx/>
              <a:buNone/>
              <a:defRPr sz="1200" b="1"/>
            </a:lvl4pPr>
            <a:lvl5pPr marL="0" indent="0">
              <a:spcBef>
                <a:spcPts val="0"/>
              </a:spcBef>
              <a:buFontTx/>
              <a:buNone/>
              <a:defRPr sz="1200" b="1"/>
            </a:lvl5pPr>
            <a:lvl6pPr marL="0" indent="0">
              <a:spcBef>
                <a:spcPts val="0"/>
              </a:spcBef>
              <a:buFontTx/>
              <a:buNone/>
              <a:defRPr sz="1200" b="1"/>
            </a:lvl6pPr>
            <a:lvl7pPr marL="0" indent="0">
              <a:spcBef>
                <a:spcPts val="0"/>
              </a:spcBef>
              <a:buFontTx/>
              <a:buNone/>
              <a:defRPr sz="1200" b="1"/>
            </a:lvl7pPr>
            <a:lvl8pPr marL="0" indent="0">
              <a:spcBef>
                <a:spcPts val="0"/>
              </a:spcBef>
              <a:buFontTx/>
              <a:buNone/>
              <a:defRPr sz="1200" b="1"/>
            </a:lvl8pPr>
            <a:lvl9pPr marL="0" indent="0">
              <a:spcBef>
                <a:spcPts val="0"/>
              </a:spcBef>
              <a:buFontTx/>
              <a:buNone/>
              <a:defRPr sz="1200" b="1"/>
            </a:lvl9pPr>
          </a:lstStyle>
          <a:p>
            <a:pPr lvl="0"/>
            <a:r>
              <a:rPr lang="en-US" dirty="0"/>
              <a:t>[Subtitle]</a:t>
            </a:r>
          </a:p>
        </p:txBody>
      </p:sp>
      <p:sp>
        <p:nvSpPr>
          <p:cNvPr id="4" name="Content Placeholder 7"/>
          <p:cNvSpPr>
            <a:spLocks noGrp="1"/>
          </p:cNvSpPr>
          <p:nvPr>
            <p:ph sz="half" idx="2"/>
          </p:nvPr>
        </p:nvSpPr>
        <p:spPr>
          <a:xfrm>
            <a:off x="2571604" y="3474720"/>
            <a:ext cx="1874519" cy="2697480"/>
          </a:xfrm>
        </p:spPr>
        <p:txBody>
          <a:bodyPr/>
          <a:lstStyle>
            <a:lvl1pPr marL="102870" indent="-102870">
              <a:defRPr sz="975"/>
            </a:lvl1pPr>
            <a:lvl2pPr marL="205740" indent="-102870">
              <a:defRPr sz="975"/>
            </a:lvl2pPr>
            <a:lvl3pPr marL="308610" indent="-102870">
              <a:defRPr sz="975"/>
            </a:lvl3pPr>
            <a:lvl4pPr marL="411480" indent="-102870">
              <a:defRPr sz="975"/>
            </a:lvl4pPr>
            <a:lvl5pPr marL="514350" indent="-102870">
              <a:defRPr sz="975"/>
            </a:lvl5pPr>
            <a:lvl6pPr marL="617220" indent="-102870">
              <a:defRPr sz="975"/>
            </a:lvl6pPr>
            <a:lvl7pPr marL="720090" indent="-102870">
              <a:defRPr sz="975"/>
            </a:lvl7pPr>
            <a:lvl8pPr marL="822960" indent="-102870">
              <a:defRPr sz="975"/>
            </a:lvl8pPr>
            <a:lvl9pPr marL="925830" indent="-102870">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Picture Placeholder 8">
            <a:extLst>
              <a:ext uri="{FF2B5EF4-FFF2-40B4-BE49-F238E27FC236}">
                <a16:creationId xmlns:a16="http://schemas.microsoft.com/office/drawing/2014/main" id="{2F1293E6-42E9-E8B5-FFA8-86FB82D4865C}"/>
              </a:ext>
            </a:extLst>
          </p:cNvPr>
          <p:cNvSpPr>
            <a:spLocks noGrp="1"/>
          </p:cNvSpPr>
          <p:nvPr>
            <p:ph type="pic" sz="quarter" idx="15"/>
          </p:nvPr>
        </p:nvSpPr>
        <p:spPr>
          <a:xfrm>
            <a:off x="4697881" y="1600200"/>
            <a:ext cx="1874519" cy="1234440"/>
          </a:xfrm>
          <a:solidFill>
            <a:srgbClr val="D5D5D7"/>
          </a:solidFill>
        </p:spPr>
        <p:txBody>
          <a:bodyPr anchor="ctr" anchorCtr="0"/>
          <a:lstStyle>
            <a:lvl1pPr marL="0" indent="0" algn="ctr">
              <a:buFontTx/>
              <a:buNone/>
              <a:defRPr sz="750">
                <a:solidFill>
                  <a:srgbClr val="221F20"/>
                </a:solidFill>
              </a:defRPr>
            </a:lvl1pPr>
          </a:lstStyle>
          <a:p>
            <a:r>
              <a:rPr lang="en-US" dirty="0"/>
              <a:t>Click icon to add picture</a:t>
            </a:r>
          </a:p>
        </p:txBody>
      </p:sp>
      <p:sp>
        <p:nvSpPr>
          <p:cNvPr id="11" name="Text Placeholder 9">
            <a:extLst>
              <a:ext uri="{FF2B5EF4-FFF2-40B4-BE49-F238E27FC236}">
                <a16:creationId xmlns:a16="http://schemas.microsoft.com/office/drawing/2014/main" id="{1A0087B1-BE04-FAAE-807C-18D539A58557}"/>
              </a:ext>
            </a:extLst>
          </p:cNvPr>
          <p:cNvSpPr>
            <a:spLocks noGrp="1"/>
          </p:cNvSpPr>
          <p:nvPr>
            <p:ph type="body" sz="quarter" idx="16" hasCustomPrompt="1"/>
          </p:nvPr>
        </p:nvSpPr>
        <p:spPr>
          <a:xfrm>
            <a:off x="4697881" y="3063240"/>
            <a:ext cx="1874519" cy="365760"/>
          </a:xfrm>
        </p:spPr>
        <p:txBody>
          <a:bodyPr/>
          <a:lstStyle>
            <a:lvl1pPr marL="0" indent="0">
              <a:spcBef>
                <a:spcPts val="0"/>
              </a:spcBef>
              <a:buFontTx/>
              <a:buNone/>
              <a:defRPr sz="1200" b="1"/>
            </a:lvl1pPr>
            <a:lvl2pPr marL="0" indent="0">
              <a:spcBef>
                <a:spcPts val="0"/>
              </a:spcBef>
              <a:buFontTx/>
              <a:buNone/>
              <a:defRPr sz="1200" b="1"/>
            </a:lvl2pPr>
            <a:lvl3pPr marL="0" indent="0">
              <a:spcBef>
                <a:spcPts val="0"/>
              </a:spcBef>
              <a:buFontTx/>
              <a:buNone/>
              <a:defRPr sz="1200" b="1"/>
            </a:lvl3pPr>
            <a:lvl4pPr marL="0" indent="0">
              <a:spcBef>
                <a:spcPts val="0"/>
              </a:spcBef>
              <a:buFontTx/>
              <a:buNone/>
              <a:defRPr sz="1200" b="1"/>
            </a:lvl4pPr>
            <a:lvl5pPr marL="0" indent="0">
              <a:spcBef>
                <a:spcPts val="0"/>
              </a:spcBef>
              <a:buFontTx/>
              <a:buNone/>
              <a:defRPr sz="1200" b="1"/>
            </a:lvl5pPr>
            <a:lvl6pPr marL="0" indent="0">
              <a:spcBef>
                <a:spcPts val="0"/>
              </a:spcBef>
              <a:buFontTx/>
              <a:buNone/>
              <a:defRPr sz="1200" b="1"/>
            </a:lvl6pPr>
            <a:lvl7pPr marL="0" indent="0">
              <a:spcBef>
                <a:spcPts val="0"/>
              </a:spcBef>
              <a:buFontTx/>
              <a:buNone/>
              <a:defRPr sz="1200" b="1"/>
            </a:lvl7pPr>
            <a:lvl8pPr marL="0" indent="0">
              <a:spcBef>
                <a:spcPts val="0"/>
              </a:spcBef>
              <a:buFontTx/>
              <a:buNone/>
              <a:defRPr sz="1200" b="1"/>
            </a:lvl8pPr>
            <a:lvl9pPr marL="0" indent="0">
              <a:spcBef>
                <a:spcPts val="0"/>
              </a:spcBef>
              <a:buFontTx/>
              <a:buNone/>
              <a:defRPr sz="1200" b="1"/>
            </a:lvl9pPr>
          </a:lstStyle>
          <a:p>
            <a:pPr lvl="0"/>
            <a:r>
              <a:rPr lang="en-US" dirty="0"/>
              <a:t>[Subtitle]</a:t>
            </a:r>
          </a:p>
        </p:txBody>
      </p:sp>
      <p:sp>
        <p:nvSpPr>
          <p:cNvPr id="12" name="Content Placeholder 10">
            <a:extLst>
              <a:ext uri="{FF2B5EF4-FFF2-40B4-BE49-F238E27FC236}">
                <a16:creationId xmlns:a16="http://schemas.microsoft.com/office/drawing/2014/main" id="{9A4D43E8-8B9E-0180-3592-10B667D09516}"/>
              </a:ext>
            </a:extLst>
          </p:cNvPr>
          <p:cNvSpPr>
            <a:spLocks noGrp="1"/>
          </p:cNvSpPr>
          <p:nvPr>
            <p:ph sz="half" idx="17"/>
          </p:nvPr>
        </p:nvSpPr>
        <p:spPr>
          <a:xfrm>
            <a:off x="4697881" y="3474720"/>
            <a:ext cx="1874519" cy="2697480"/>
          </a:xfrm>
        </p:spPr>
        <p:txBody>
          <a:bodyPr/>
          <a:lstStyle>
            <a:lvl1pPr marL="102870" indent="-102870">
              <a:defRPr sz="975"/>
            </a:lvl1pPr>
            <a:lvl2pPr marL="205740" indent="-102870">
              <a:defRPr sz="975"/>
            </a:lvl2pPr>
            <a:lvl3pPr marL="308610" indent="-102870">
              <a:defRPr sz="975"/>
            </a:lvl3pPr>
            <a:lvl4pPr marL="411480" indent="-102870">
              <a:defRPr sz="975"/>
            </a:lvl4pPr>
            <a:lvl5pPr marL="514350" indent="-102870">
              <a:defRPr sz="975"/>
            </a:lvl5pPr>
            <a:lvl6pPr marL="617220" indent="-102870">
              <a:defRPr sz="975"/>
            </a:lvl6pPr>
            <a:lvl7pPr marL="720090" indent="-102870">
              <a:defRPr sz="975"/>
            </a:lvl7pPr>
            <a:lvl8pPr marL="822960" indent="-102870">
              <a:defRPr sz="975"/>
            </a:lvl8pPr>
            <a:lvl9pPr marL="925830" indent="-102870">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Picture Placeholder 11">
            <a:extLst>
              <a:ext uri="{FF2B5EF4-FFF2-40B4-BE49-F238E27FC236}">
                <a16:creationId xmlns:a16="http://schemas.microsoft.com/office/drawing/2014/main" id="{D206E8B5-48CF-3920-10E8-5C214FEE93B1}"/>
              </a:ext>
            </a:extLst>
          </p:cNvPr>
          <p:cNvSpPr>
            <a:spLocks noGrp="1"/>
          </p:cNvSpPr>
          <p:nvPr>
            <p:ph type="pic" sz="quarter" idx="19"/>
          </p:nvPr>
        </p:nvSpPr>
        <p:spPr>
          <a:xfrm>
            <a:off x="6858001" y="1600200"/>
            <a:ext cx="1874519" cy="1234440"/>
          </a:xfrm>
          <a:solidFill>
            <a:srgbClr val="D5D5D7"/>
          </a:solidFill>
        </p:spPr>
        <p:txBody>
          <a:bodyPr anchor="ctr" anchorCtr="0"/>
          <a:lstStyle>
            <a:lvl1pPr marL="0" indent="0" algn="ctr">
              <a:buFontTx/>
              <a:buNone/>
              <a:defRPr sz="750">
                <a:solidFill>
                  <a:srgbClr val="221F20"/>
                </a:solidFill>
              </a:defRPr>
            </a:lvl1pPr>
          </a:lstStyle>
          <a:p>
            <a:r>
              <a:rPr lang="en-US" dirty="0"/>
              <a:t>Click icon to add picture</a:t>
            </a:r>
          </a:p>
        </p:txBody>
      </p:sp>
      <p:sp>
        <p:nvSpPr>
          <p:cNvPr id="14" name="Text Placeholder 12">
            <a:extLst>
              <a:ext uri="{FF2B5EF4-FFF2-40B4-BE49-F238E27FC236}">
                <a16:creationId xmlns:a16="http://schemas.microsoft.com/office/drawing/2014/main" id="{30A8711B-6FCD-CC40-76D9-6F2EED66A6EF}"/>
              </a:ext>
            </a:extLst>
          </p:cNvPr>
          <p:cNvSpPr>
            <a:spLocks noGrp="1"/>
          </p:cNvSpPr>
          <p:nvPr>
            <p:ph type="body" sz="quarter" idx="20" hasCustomPrompt="1"/>
          </p:nvPr>
        </p:nvSpPr>
        <p:spPr>
          <a:xfrm>
            <a:off x="6858001" y="3063240"/>
            <a:ext cx="1874519" cy="365760"/>
          </a:xfrm>
        </p:spPr>
        <p:txBody>
          <a:bodyPr/>
          <a:lstStyle>
            <a:lvl1pPr marL="0" indent="0">
              <a:spcBef>
                <a:spcPts val="0"/>
              </a:spcBef>
              <a:buFontTx/>
              <a:buNone/>
              <a:defRPr sz="1200" b="1"/>
            </a:lvl1pPr>
            <a:lvl2pPr marL="0" indent="0">
              <a:spcBef>
                <a:spcPts val="0"/>
              </a:spcBef>
              <a:buFontTx/>
              <a:buNone/>
              <a:defRPr sz="1200" b="1"/>
            </a:lvl2pPr>
            <a:lvl3pPr marL="0" indent="0">
              <a:spcBef>
                <a:spcPts val="0"/>
              </a:spcBef>
              <a:buFontTx/>
              <a:buNone/>
              <a:defRPr sz="1200" b="1"/>
            </a:lvl3pPr>
            <a:lvl4pPr marL="0" indent="0">
              <a:spcBef>
                <a:spcPts val="0"/>
              </a:spcBef>
              <a:buFontTx/>
              <a:buNone/>
              <a:defRPr sz="1200" b="1"/>
            </a:lvl4pPr>
            <a:lvl5pPr marL="0" indent="0">
              <a:spcBef>
                <a:spcPts val="0"/>
              </a:spcBef>
              <a:buFontTx/>
              <a:buNone/>
              <a:defRPr sz="1200" b="1"/>
            </a:lvl5pPr>
            <a:lvl6pPr marL="0" indent="0">
              <a:spcBef>
                <a:spcPts val="0"/>
              </a:spcBef>
              <a:buFontTx/>
              <a:buNone/>
              <a:defRPr sz="1200" b="1"/>
            </a:lvl6pPr>
            <a:lvl7pPr marL="0" indent="0">
              <a:spcBef>
                <a:spcPts val="0"/>
              </a:spcBef>
              <a:buFontTx/>
              <a:buNone/>
              <a:defRPr sz="1200" b="1"/>
            </a:lvl7pPr>
            <a:lvl8pPr marL="0" indent="0">
              <a:spcBef>
                <a:spcPts val="0"/>
              </a:spcBef>
              <a:buFontTx/>
              <a:buNone/>
              <a:defRPr sz="1200" b="1"/>
            </a:lvl8pPr>
            <a:lvl9pPr marL="0" indent="0">
              <a:spcBef>
                <a:spcPts val="0"/>
              </a:spcBef>
              <a:buFontTx/>
              <a:buNone/>
              <a:defRPr sz="1200" b="1"/>
            </a:lvl9pPr>
          </a:lstStyle>
          <a:p>
            <a:pPr lvl="0"/>
            <a:r>
              <a:rPr lang="en-US" dirty="0"/>
              <a:t>[Subtitle]</a:t>
            </a:r>
          </a:p>
        </p:txBody>
      </p:sp>
      <p:sp>
        <p:nvSpPr>
          <p:cNvPr id="15" name="Content Placeholder 13">
            <a:extLst>
              <a:ext uri="{FF2B5EF4-FFF2-40B4-BE49-F238E27FC236}">
                <a16:creationId xmlns:a16="http://schemas.microsoft.com/office/drawing/2014/main" id="{ABA13BFB-DABC-41BC-F712-51774CC8BA1C}"/>
              </a:ext>
            </a:extLst>
          </p:cNvPr>
          <p:cNvSpPr>
            <a:spLocks noGrp="1"/>
          </p:cNvSpPr>
          <p:nvPr>
            <p:ph sz="half" idx="21"/>
          </p:nvPr>
        </p:nvSpPr>
        <p:spPr>
          <a:xfrm>
            <a:off x="6858001" y="3474720"/>
            <a:ext cx="1874519" cy="2697480"/>
          </a:xfrm>
        </p:spPr>
        <p:txBody>
          <a:bodyPr/>
          <a:lstStyle>
            <a:lvl1pPr marL="102870" indent="-102870">
              <a:defRPr sz="975"/>
            </a:lvl1pPr>
            <a:lvl2pPr marL="205740" indent="-102870">
              <a:defRPr sz="975"/>
            </a:lvl2pPr>
            <a:lvl3pPr marL="308610" indent="-102870">
              <a:defRPr sz="975"/>
            </a:lvl3pPr>
            <a:lvl4pPr marL="411480" indent="-102870">
              <a:defRPr sz="975"/>
            </a:lvl4pPr>
            <a:lvl5pPr marL="514350" indent="-102870">
              <a:defRPr sz="975"/>
            </a:lvl5pPr>
            <a:lvl6pPr marL="617220" indent="-102870">
              <a:defRPr sz="975"/>
            </a:lvl6pPr>
            <a:lvl7pPr marL="720090" indent="-102870">
              <a:defRPr sz="975"/>
            </a:lvl7pPr>
            <a:lvl8pPr marL="822960" indent="-102870">
              <a:defRPr sz="975"/>
            </a:lvl8pPr>
            <a:lvl9pPr marL="925830" indent="-102870">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Date Placeholder 15">
            <a:extLst>
              <a:ext uri="{FF2B5EF4-FFF2-40B4-BE49-F238E27FC236}">
                <a16:creationId xmlns:a16="http://schemas.microsoft.com/office/drawing/2014/main" id="{6FA3AB29-95C5-BB81-8596-7248603E0DBA}"/>
              </a:ext>
            </a:extLst>
          </p:cNvPr>
          <p:cNvSpPr>
            <a:spLocks noGrp="1"/>
          </p:cNvSpPr>
          <p:nvPr>
            <p:ph type="dt" sz="half" idx="22"/>
          </p:nvPr>
        </p:nvSpPr>
        <p:spPr/>
        <p:txBody>
          <a:bodyPr/>
          <a:lstStyle/>
          <a:p>
            <a:fld id="{3BA0343D-C8D8-43CE-BB79-50DEA219DB07}" type="datetime3">
              <a:rPr lang="en-US" smtClean="0"/>
              <a:t>8 August 2026</a:t>
            </a:fld>
            <a:endParaRPr lang="en-US" dirty="0"/>
          </a:p>
        </p:txBody>
      </p:sp>
      <p:sp>
        <p:nvSpPr>
          <p:cNvPr id="17" name="Slide Number Placeholder 16">
            <a:extLst>
              <a:ext uri="{FF2B5EF4-FFF2-40B4-BE49-F238E27FC236}">
                <a16:creationId xmlns:a16="http://schemas.microsoft.com/office/drawing/2014/main" id="{F8249F74-522A-F15A-97B8-27047D5DEDAE}"/>
              </a:ext>
            </a:extLst>
          </p:cNvPr>
          <p:cNvSpPr>
            <a:spLocks noGrp="1"/>
          </p:cNvSpPr>
          <p:nvPr>
            <p:ph type="sldNum" sz="quarter" idx="23"/>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3163828418"/>
      </p:ext>
    </p:extLst>
  </p:cSld>
  <p:clrMapOvr>
    <a:masterClrMapping/>
  </p:clrMapOvr>
  <p:extLst>
    <p:ext uri="{DCECCB84-F9BA-43D5-87BE-67443E8EF086}">
      <p15:sldGuideLst xmlns:p15="http://schemas.microsoft.com/office/powerpoint/2012/main">
        <p15:guide id="1" orient="horz" pos="1008" userDrawn="1">
          <p15:clr>
            <a:srgbClr val="A4A3A4"/>
          </p15:clr>
        </p15:guide>
        <p15:guide id="2" orient="horz" pos="1786" userDrawn="1">
          <p15:clr>
            <a:srgbClr val="A4A3A4"/>
          </p15:clr>
        </p15:guide>
        <p15:guide id="3" orient="horz" pos="3888" userDrawn="1">
          <p15:clr>
            <a:srgbClr val="A4A3A4"/>
          </p15:clr>
        </p15:guide>
        <p15:guide id="4" orient="horz" pos="1930" userDrawn="1">
          <p15:clr>
            <a:srgbClr val="A4A3A4"/>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rgbClr val="221F2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480" y="411482"/>
            <a:ext cx="6173470" cy="1189037"/>
          </a:xfrm>
        </p:spPr>
        <p:txBody>
          <a:bodyPr anchor="t" anchorCtr="0"/>
          <a:lstStyle>
            <a:lvl1pPr>
              <a:lnSpc>
                <a:spcPct val="80000"/>
              </a:lnSpc>
              <a:defRPr sz="3000" spc="-75" baseline="0">
                <a:solidFill>
                  <a:schemeClr val="tx2"/>
                </a:solidFill>
              </a:defRPr>
            </a:lvl1pPr>
          </a:lstStyle>
          <a:p>
            <a:r>
              <a:rPr lang="en-US" dirty="0"/>
              <a:t>[Section title]</a:t>
            </a:r>
          </a:p>
        </p:txBody>
      </p:sp>
      <p:sp>
        <p:nvSpPr>
          <p:cNvPr id="9" name="Text Placeholder 2">
            <a:extLst>
              <a:ext uri="{FF2B5EF4-FFF2-40B4-BE49-F238E27FC236}">
                <a16:creationId xmlns:a16="http://schemas.microsoft.com/office/drawing/2014/main" id="{B62121C3-FD56-A9B2-1088-141E0BDB4C18}"/>
              </a:ext>
            </a:extLst>
          </p:cNvPr>
          <p:cNvSpPr>
            <a:spLocks noGrp="1"/>
          </p:cNvSpPr>
          <p:nvPr>
            <p:ph type="body" sz="quarter" idx="11" hasCustomPrompt="1"/>
          </p:nvPr>
        </p:nvSpPr>
        <p:spPr>
          <a:xfrm>
            <a:off x="411480" y="2148840"/>
            <a:ext cx="5096351" cy="4023360"/>
          </a:xfrm>
        </p:spPr>
        <p:txBody>
          <a:bodyPr/>
          <a:lstStyle>
            <a:lvl1pPr marL="0" indent="0">
              <a:spcBef>
                <a:spcPts val="0"/>
              </a:spcBef>
              <a:buFontTx/>
              <a:buNone/>
              <a:defRPr sz="2100"/>
            </a:lvl1pPr>
            <a:lvl2pPr marL="137160" indent="-137160">
              <a:spcBef>
                <a:spcPts val="750"/>
              </a:spcBef>
              <a:buFont typeface="Arial" panose="020B0604020202020204" pitchFamily="34" charset="0"/>
              <a:buChar char="▪"/>
              <a:defRPr/>
            </a:lvl2pPr>
            <a:lvl3pPr marL="274320">
              <a:defRPr/>
            </a:lvl3pPr>
            <a:lvl4pPr marL="411480">
              <a:defRPr/>
            </a:lvl4pPr>
            <a:lvl5pPr marL="548640">
              <a:defRPr/>
            </a:lvl5pPr>
            <a:lvl6pPr marL="685800">
              <a:defRPr/>
            </a:lvl6pPr>
            <a:lvl7pPr marL="822960">
              <a:defRPr/>
            </a:lvl7pPr>
            <a:lvl8pPr marL="960120">
              <a:defRPr/>
            </a:lvl8pPr>
            <a:lvl9pPr marL="1097280">
              <a:defRPr/>
            </a:lvl9pPr>
          </a:lstStyle>
          <a:p>
            <a:pPr lvl="0"/>
            <a:r>
              <a:rPr lang="en-US" dirty="0"/>
              <a:t>[Optional section subtitle]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5" name="Date Placeholder 4">
            <a:extLst>
              <a:ext uri="{FF2B5EF4-FFF2-40B4-BE49-F238E27FC236}">
                <a16:creationId xmlns:a16="http://schemas.microsoft.com/office/drawing/2014/main" id="{B1DBADC8-E5B3-9DDB-F294-C14F7AA987B8}"/>
              </a:ext>
            </a:extLst>
          </p:cNvPr>
          <p:cNvSpPr>
            <a:spLocks noGrp="1"/>
          </p:cNvSpPr>
          <p:nvPr>
            <p:ph type="dt" sz="half" idx="12"/>
          </p:nvPr>
        </p:nvSpPr>
        <p:spPr/>
        <p:txBody>
          <a:bodyPr/>
          <a:lstStyle/>
          <a:p>
            <a:fld id="{453BD212-0B9F-4987-965F-AC83B2FC354F}" type="datetime3">
              <a:rPr lang="en-US" smtClean="0"/>
              <a:t>8 August 2026</a:t>
            </a:fld>
            <a:endParaRPr lang="en-US" dirty="0"/>
          </a:p>
        </p:txBody>
      </p:sp>
      <p:sp>
        <p:nvSpPr>
          <p:cNvPr id="6" name="Slide Number Placeholder 5">
            <a:extLst>
              <a:ext uri="{FF2B5EF4-FFF2-40B4-BE49-F238E27FC236}">
                <a16:creationId xmlns:a16="http://schemas.microsoft.com/office/drawing/2014/main" id="{4A7DADDA-8448-690C-2CAB-FA7E28471B81}"/>
              </a:ext>
            </a:extLst>
          </p:cNvPr>
          <p:cNvSpPr>
            <a:spLocks noGrp="1"/>
          </p:cNvSpPr>
          <p:nvPr>
            <p:ph type="sldNum" sz="quarter" idx="13"/>
          </p:nvPr>
        </p:nvSpPr>
        <p:spPr/>
        <p:txBody>
          <a:bodyPr/>
          <a:lstStyle/>
          <a:p>
            <a:fld id="{64E5BE4B-2FBF-4174-9E62-85FAD1CB43A6}" type="slidenum">
              <a:rPr lang="en-US" smtClean="0"/>
              <a:pPr/>
              <a:t>‹#›</a:t>
            </a:fld>
            <a:endParaRPr lang="en-US" dirty="0"/>
          </a:p>
        </p:txBody>
      </p:sp>
      <p:sp>
        <p:nvSpPr>
          <p:cNvPr id="17" name="Rectangle 15">
            <a:extLst>
              <a:ext uri="{FF2B5EF4-FFF2-40B4-BE49-F238E27FC236}">
                <a16:creationId xmlns:a16="http://schemas.microsoft.com/office/drawing/2014/main" id="{E180BF6F-D80D-2D96-9BBF-82C245339539}"/>
              </a:ext>
            </a:extLst>
          </p:cNvPr>
          <p:cNvSpPr>
            <a:spLocks noChangeArrowheads="1"/>
          </p:cNvSpPr>
          <p:nvPr userDrawn="1"/>
        </p:nvSpPr>
        <p:spPr bwMode="auto">
          <a:xfrm>
            <a:off x="1040130" y="6673334"/>
            <a:ext cx="7063740" cy="184666"/>
          </a:xfrm>
          <a:prstGeom prst="rect">
            <a:avLst/>
          </a:prstGeom>
          <a:noFill/>
          <a:ln w="9525">
            <a:noFill/>
            <a:miter lim="800000"/>
            <a:headEnd/>
            <a:tailEnd/>
          </a:ln>
        </p:spPr>
        <p:txBody>
          <a:bodyPr wrap="square" lIns="0" rIns="0" anchor="b">
            <a:spAutoFit/>
          </a:bodyPr>
          <a:lstStyle/>
          <a:p>
            <a:pPr algn="ctr">
              <a:defRPr/>
            </a:pPr>
            <a:r>
              <a:rPr lang="en-US" sz="600" b="1" dirty="0">
                <a:solidFill>
                  <a:schemeClr val="tx1"/>
                </a:solidFill>
                <a:latin typeface="+mn-lt"/>
                <a:cs typeface="Arial Bold" panose="020B0704020202020204" pitchFamily="34" charset="0"/>
              </a:rPr>
              <a:t>EDIT CONTROL STATEMENT UNDER &gt; VIEW &gt; SLIDE MASTER &gt; SCROLL TO TOP &gt; CHANGE HEADER AND FOOTER</a:t>
            </a:r>
          </a:p>
        </p:txBody>
      </p:sp>
      <p:sp>
        <p:nvSpPr>
          <p:cNvPr id="18" name="Rectangle 17">
            <a:extLst>
              <a:ext uri="{FF2B5EF4-FFF2-40B4-BE49-F238E27FC236}">
                <a16:creationId xmlns:a16="http://schemas.microsoft.com/office/drawing/2014/main" id="{6D19B0A6-E287-CF00-2168-ED8F73337797}"/>
              </a:ext>
            </a:extLst>
          </p:cNvPr>
          <p:cNvSpPr>
            <a:spLocks noChangeArrowheads="1"/>
          </p:cNvSpPr>
          <p:nvPr userDrawn="1"/>
        </p:nvSpPr>
        <p:spPr bwMode="auto">
          <a:xfrm>
            <a:off x="1040130" y="0"/>
            <a:ext cx="7063740" cy="184666"/>
          </a:xfrm>
          <a:prstGeom prst="rect">
            <a:avLst/>
          </a:prstGeom>
          <a:noFill/>
          <a:ln w="9525">
            <a:noFill/>
            <a:miter lim="800000"/>
            <a:headEnd/>
            <a:tailEnd/>
          </a:ln>
        </p:spPr>
        <p:txBody>
          <a:bodyPr wrap="square" anchor="t" anchorCtr="0">
            <a:spAutoFit/>
          </a:bodyPr>
          <a:lstStyle/>
          <a:p>
            <a:pPr algn="ctr">
              <a:defRPr/>
            </a:pPr>
            <a:r>
              <a:rPr lang="en-US" sz="600" b="1" dirty="0">
                <a:solidFill>
                  <a:schemeClr val="tx1"/>
                </a:solidFill>
                <a:latin typeface="+mn-lt"/>
                <a:cs typeface="Arial Bold" panose="020B0704020202020204" pitchFamily="34" charset="0"/>
              </a:rPr>
              <a:t>EDIT CONTROL STATEMENT UNDER &gt; VIEW &gt; SLIDE MASTER &gt; SCROLL TO TOP &gt; CHANGE HEADER AND FOOTER</a:t>
            </a:r>
          </a:p>
        </p:txBody>
      </p:sp>
      <p:grpSp>
        <p:nvGrpSpPr>
          <p:cNvPr id="7" name="Group 6">
            <a:extLst>
              <a:ext uri="{FF2B5EF4-FFF2-40B4-BE49-F238E27FC236}">
                <a16:creationId xmlns:a16="http://schemas.microsoft.com/office/drawing/2014/main" id="{8B386460-D81E-5591-2329-A3A1D607C2BE}"/>
              </a:ext>
            </a:extLst>
          </p:cNvPr>
          <p:cNvGrpSpPr/>
          <p:nvPr userDrawn="1"/>
        </p:nvGrpSpPr>
        <p:grpSpPr>
          <a:xfrm>
            <a:off x="7068929" y="411163"/>
            <a:ext cx="1664304" cy="484516"/>
            <a:chOff x="7068929" y="411163"/>
            <a:chExt cx="1664304" cy="484516"/>
          </a:xfrm>
        </p:grpSpPr>
        <p:pic>
          <p:nvPicPr>
            <p:cNvPr id="8" name="Picture 7">
              <a:extLst>
                <a:ext uri="{FF2B5EF4-FFF2-40B4-BE49-F238E27FC236}">
                  <a16:creationId xmlns:a16="http://schemas.microsoft.com/office/drawing/2014/main" id="{6731D049-C203-60DD-D081-038A274B0B76}"/>
                </a:ext>
              </a:extLst>
            </p:cNvPr>
            <p:cNvPicPr>
              <a:picLocks noChangeAspect="1"/>
            </p:cNvPicPr>
            <p:nvPr userDrawn="1"/>
          </p:nvPicPr>
          <p:blipFill>
            <a:blip r:embed="rId2"/>
            <a:srcRect l="27016"/>
            <a:stretch>
              <a:fillRect/>
            </a:stretch>
          </p:blipFill>
          <p:spPr>
            <a:xfrm>
              <a:off x="7543800" y="411163"/>
              <a:ext cx="1189433" cy="478022"/>
            </a:xfrm>
            <a:prstGeom prst="rect">
              <a:avLst/>
            </a:prstGeom>
          </p:spPr>
        </p:pic>
        <p:pic>
          <p:nvPicPr>
            <p:cNvPr id="10" name="Picture 9" descr="Logo&#10;&#10;AI-generated content may be incorrect.">
              <a:extLst>
                <a:ext uri="{FF2B5EF4-FFF2-40B4-BE49-F238E27FC236}">
                  <a16:creationId xmlns:a16="http://schemas.microsoft.com/office/drawing/2014/main" id="{150B68C6-CEE0-2BC4-A868-BE5C7F156E3C}"/>
                </a:ext>
              </a:extLst>
            </p:cNvPr>
            <p:cNvPicPr>
              <a:picLocks noChangeAspect="1"/>
            </p:cNvPicPr>
            <p:nvPr userDrawn="1"/>
          </p:nvPicPr>
          <p:blipFill>
            <a:blip r:embed="rId3"/>
            <a:stretch>
              <a:fillRect/>
            </a:stretch>
          </p:blipFill>
          <p:spPr>
            <a:xfrm>
              <a:off x="7068929" y="411163"/>
              <a:ext cx="387664" cy="484516"/>
            </a:xfrm>
            <a:prstGeom prst="rect">
              <a:avLst/>
            </a:prstGeom>
          </p:spPr>
        </p:pic>
      </p:grpSp>
    </p:spTree>
    <p:extLst>
      <p:ext uri="{BB962C8B-B14F-4D97-AF65-F5344CB8AC3E}">
        <p14:creationId xmlns:p14="http://schemas.microsoft.com/office/powerpoint/2010/main" val="26916934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354" userDrawn="1">
          <p15:clr>
            <a:srgbClr val="A4A3A4"/>
          </p15:clr>
        </p15:guide>
        <p15:guide id="2" orient="horz" pos="3888" userDrawn="1">
          <p15:clr>
            <a:srgbClr val="A4A3A4"/>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Header - Image">
    <p:bg>
      <p:bgPr>
        <a:solidFill>
          <a:schemeClr val="tx1"/>
        </a:solidFill>
        <a:effectLst/>
      </p:bgPr>
    </p:bg>
    <p:spTree>
      <p:nvGrpSpPr>
        <p:cNvPr id="1" name=""/>
        <p:cNvGrpSpPr/>
        <p:nvPr/>
      </p:nvGrpSpPr>
      <p:grpSpPr>
        <a:xfrm>
          <a:off x="0" y="0"/>
          <a:ext cx="0" cy="0"/>
          <a:chOff x="0" y="0"/>
          <a:chExt cx="0" cy="0"/>
        </a:xfrm>
      </p:grpSpPr>
      <p:sp>
        <p:nvSpPr>
          <p:cNvPr id="3" name="Picture Placeholder 1">
            <a:extLst>
              <a:ext uri="{FF2B5EF4-FFF2-40B4-BE49-F238E27FC236}">
                <a16:creationId xmlns:a16="http://schemas.microsoft.com/office/drawing/2014/main" id="{D68235BF-5094-B6AD-6429-61352C54DE99}"/>
              </a:ext>
            </a:extLst>
          </p:cNvPr>
          <p:cNvSpPr>
            <a:spLocks noGrp="1"/>
          </p:cNvSpPr>
          <p:nvPr>
            <p:ph type="pic" sz="quarter" idx="10"/>
          </p:nvPr>
        </p:nvSpPr>
        <p:spPr>
          <a:xfrm>
            <a:off x="0" y="228600"/>
            <a:ext cx="9144000" cy="6400800"/>
          </a:xfrm>
          <a:solidFill>
            <a:srgbClr val="565557"/>
          </a:solidFill>
        </p:spPr>
        <p:txBody>
          <a:bodyPr anchor="ctr" anchorCtr="0"/>
          <a:lstStyle>
            <a:lvl1pPr marL="0" indent="0" algn="ctr">
              <a:buFontTx/>
              <a:buNone/>
              <a:defRPr sz="750">
                <a:solidFill>
                  <a:srgbClr val="FFFFFF"/>
                </a:solidFill>
              </a:defRPr>
            </a:lvl1pPr>
          </a:lstStyle>
          <a:p>
            <a:r>
              <a:rPr lang="en-US" dirty="0"/>
              <a:t>Click icon to add picture</a:t>
            </a:r>
          </a:p>
        </p:txBody>
      </p:sp>
      <p:sp>
        <p:nvSpPr>
          <p:cNvPr id="2" name="Title 2"/>
          <p:cNvSpPr>
            <a:spLocks noGrp="1"/>
          </p:cNvSpPr>
          <p:nvPr>
            <p:ph type="title" hasCustomPrompt="1"/>
          </p:nvPr>
        </p:nvSpPr>
        <p:spPr>
          <a:xfrm>
            <a:off x="411480" y="411482"/>
            <a:ext cx="6173470" cy="1189037"/>
          </a:xfrm>
        </p:spPr>
        <p:txBody>
          <a:bodyPr anchor="t" anchorCtr="0"/>
          <a:lstStyle>
            <a:lvl1pPr>
              <a:lnSpc>
                <a:spcPct val="80000"/>
              </a:lnSpc>
              <a:defRPr sz="3000" spc="-75" baseline="0">
                <a:solidFill>
                  <a:schemeClr val="tx2"/>
                </a:solidFill>
              </a:defRPr>
            </a:lvl1pPr>
          </a:lstStyle>
          <a:p>
            <a:r>
              <a:rPr lang="en-US" dirty="0"/>
              <a:t>[Section title]</a:t>
            </a:r>
          </a:p>
        </p:txBody>
      </p:sp>
      <p:sp>
        <p:nvSpPr>
          <p:cNvPr id="4" name="Text Placeholder 3">
            <a:extLst>
              <a:ext uri="{FF2B5EF4-FFF2-40B4-BE49-F238E27FC236}">
                <a16:creationId xmlns:a16="http://schemas.microsoft.com/office/drawing/2014/main" id="{CADC6E9F-9E2F-3968-F76A-CD8240DB9C82}"/>
              </a:ext>
            </a:extLst>
          </p:cNvPr>
          <p:cNvSpPr>
            <a:spLocks noGrp="1"/>
          </p:cNvSpPr>
          <p:nvPr>
            <p:ph type="body" sz="quarter" idx="11" hasCustomPrompt="1"/>
          </p:nvPr>
        </p:nvSpPr>
        <p:spPr>
          <a:xfrm>
            <a:off x="411480" y="2148840"/>
            <a:ext cx="5096351" cy="914400"/>
          </a:xfrm>
        </p:spPr>
        <p:txBody>
          <a:bodyPr/>
          <a:lstStyle>
            <a:lvl1pPr marL="0" indent="0">
              <a:spcBef>
                <a:spcPts val="0"/>
              </a:spcBef>
              <a:buFontTx/>
              <a:buNone/>
              <a:defRPr sz="2100"/>
            </a:lvl1pPr>
            <a:lvl2pPr marL="137160" indent="-137160">
              <a:spcBef>
                <a:spcPts val="750"/>
              </a:spcBef>
              <a:buFont typeface="Arial" panose="020B0604020202020204" pitchFamily="34" charset="0"/>
              <a:buChar char="▪"/>
              <a:defRPr/>
            </a:lvl2pPr>
            <a:lvl3pPr marL="274320">
              <a:defRPr/>
            </a:lvl3pPr>
            <a:lvl4pPr marL="411480">
              <a:defRPr/>
            </a:lvl4pPr>
            <a:lvl5pPr marL="548640">
              <a:defRPr/>
            </a:lvl5pPr>
            <a:lvl6pPr marL="685800">
              <a:defRPr/>
            </a:lvl6pPr>
            <a:lvl7pPr marL="822960">
              <a:defRPr/>
            </a:lvl7pPr>
            <a:lvl8pPr marL="960120">
              <a:defRPr/>
            </a:lvl8pPr>
            <a:lvl9pPr marL="1097280">
              <a:defRPr/>
            </a:lvl9pPr>
          </a:lstStyle>
          <a:p>
            <a:pPr lvl="0"/>
            <a:r>
              <a:rPr lang="en-US" dirty="0"/>
              <a:t>[Optional section subtitle]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5" name="Date Placeholder 4">
            <a:extLst>
              <a:ext uri="{FF2B5EF4-FFF2-40B4-BE49-F238E27FC236}">
                <a16:creationId xmlns:a16="http://schemas.microsoft.com/office/drawing/2014/main" id="{9B2EB74B-4EFA-464C-722C-FBCA5174031B}"/>
              </a:ext>
            </a:extLst>
          </p:cNvPr>
          <p:cNvSpPr>
            <a:spLocks noGrp="1"/>
          </p:cNvSpPr>
          <p:nvPr>
            <p:ph type="dt" sz="half" idx="12"/>
          </p:nvPr>
        </p:nvSpPr>
        <p:spPr/>
        <p:txBody>
          <a:bodyPr/>
          <a:lstStyle>
            <a:lvl1pPr>
              <a:defRPr>
                <a:solidFill>
                  <a:schemeClr val="bg1"/>
                </a:solidFill>
              </a:defRPr>
            </a:lvl1pPr>
          </a:lstStyle>
          <a:p>
            <a:fld id="{220AF9C2-5E8A-4308-AE6B-CA9B65007D0E}" type="datetime3">
              <a:rPr lang="en-US" smtClean="0"/>
              <a:t>8 August 2026</a:t>
            </a:fld>
            <a:endParaRPr lang="en-US" dirty="0"/>
          </a:p>
        </p:txBody>
      </p:sp>
      <p:sp>
        <p:nvSpPr>
          <p:cNvPr id="6" name="Slide Number Placeholder 5">
            <a:extLst>
              <a:ext uri="{FF2B5EF4-FFF2-40B4-BE49-F238E27FC236}">
                <a16:creationId xmlns:a16="http://schemas.microsoft.com/office/drawing/2014/main" id="{D8C19503-16E7-50C5-8995-F8E0DCB6B626}"/>
              </a:ext>
            </a:extLst>
          </p:cNvPr>
          <p:cNvSpPr>
            <a:spLocks noGrp="1"/>
          </p:cNvSpPr>
          <p:nvPr>
            <p:ph type="sldNum" sz="quarter" idx="13"/>
          </p:nvPr>
        </p:nvSpPr>
        <p:spPr/>
        <p:txBody>
          <a:bodyPr/>
          <a:lstStyle>
            <a:lvl1pPr>
              <a:defRPr>
                <a:solidFill>
                  <a:schemeClr val="bg1"/>
                </a:solidFill>
              </a:defRPr>
            </a:lvl1pPr>
          </a:lstStyle>
          <a:p>
            <a:fld id="{64E5BE4B-2FBF-4174-9E62-85FAD1CB43A6}" type="slidenum">
              <a:rPr lang="en-US" smtClean="0"/>
              <a:pPr/>
              <a:t>‹#›</a:t>
            </a:fld>
            <a:endParaRPr lang="en-US" dirty="0"/>
          </a:p>
        </p:txBody>
      </p:sp>
      <p:grpSp>
        <p:nvGrpSpPr>
          <p:cNvPr id="9" name="Group 8">
            <a:extLst>
              <a:ext uri="{FF2B5EF4-FFF2-40B4-BE49-F238E27FC236}">
                <a16:creationId xmlns:a16="http://schemas.microsoft.com/office/drawing/2014/main" id="{A03C346B-8C0A-815B-347E-AA400D0029CA}"/>
              </a:ext>
            </a:extLst>
          </p:cNvPr>
          <p:cNvGrpSpPr/>
          <p:nvPr userDrawn="1"/>
        </p:nvGrpSpPr>
        <p:grpSpPr>
          <a:xfrm>
            <a:off x="7068929" y="411163"/>
            <a:ext cx="1664304" cy="484516"/>
            <a:chOff x="7068929" y="411163"/>
            <a:chExt cx="1664304" cy="484516"/>
          </a:xfrm>
        </p:grpSpPr>
        <p:pic>
          <p:nvPicPr>
            <p:cNvPr id="10" name="Picture 9">
              <a:extLst>
                <a:ext uri="{FF2B5EF4-FFF2-40B4-BE49-F238E27FC236}">
                  <a16:creationId xmlns:a16="http://schemas.microsoft.com/office/drawing/2014/main" id="{151B2B71-DEE4-85E5-958B-8C89F70BEB83}"/>
                </a:ext>
              </a:extLst>
            </p:cNvPr>
            <p:cNvPicPr>
              <a:picLocks noChangeAspect="1"/>
            </p:cNvPicPr>
            <p:nvPr userDrawn="1"/>
          </p:nvPicPr>
          <p:blipFill>
            <a:blip r:embed="rId2"/>
            <a:srcRect l="27016"/>
            <a:stretch>
              <a:fillRect/>
            </a:stretch>
          </p:blipFill>
          <p:spPr>
            <a:xfrm>
              <a:off x="7543800" y="411163"/>
              <a:ext cx="1189433" cy="478022"/>
            </a:xfrm>
            <a:prstGeom prst="rect">
              <a:avLst/>
            </a:prstGeom>
          </p:spPr>
        </p:pic>
        <p:pic>
          <p:nvPicPr>
            <p:cNvPr id="11" name="Picture 10" descr="Logo&#10;&#10;AI-generated content may be incorrect.">
              <a:extLst>
                <a:ext uri="{FF2B5EF4-FFF2-40B4-BE49-F238E27FC236}">
                  <a16:creationId xmlns:a16="http://schemas.microsoft.com/office/drawing/2014/main" id="{DB3809F8-BF27-C367-8481-717CA3292634}"/>
                </a:ext>
              </a:extLst>
            </p:cNvPr>
            <p:cNvPicPr>
              <a:picLocks noChangeAspect="1"/>
            </p:cNvPicPr>
            <p:nvPr userDrawn="1"/>
          </p:nvPicPr>
          <p:blipFill>
            <a:blip r:embed="rId3"/>
            <a:stretch>
              <a:fillRect/>
            </a:stretch>
          </p:blipFill>
          <p:spPr>
            <a:xfrm>
              <a:off x="7068929" y="411163"/>
              <a:ext cx="387664" cy="484516"/>
            </a:xfrm>
            <a:prstGeom prst="rect">
              <a:avLst/>
            </a:prstGeom>
          </p:spPr>
        </p:pic>
      </p:grpSp>
    </p:spTree>
    <p:extLst>
      <p:ext uri="{BB962C8B-B14F-4D97-AF65-F5344CB8AC3E}">
        <p14:creationId xmlns:p14="http://schemas.microsoft.com/office/powerpoint/2010/main" val="342663348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354" userDrawn="1">
          <p15:clr>
            <a:srgbClr val="A4A3A4"/>
          </p15:clr>
        </p15:guide>
        <p15:guide id="2" orient="horz" pos="3888" userDrawn="1">
          <p15:clr>
            <a:srgbClr val="A4A3A4"/>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Header - White 01">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480" y="411482"/>
            <a:ext cx="6173470" cy="1189037"/>
          </a:xfrm>
        </p:spPr>
        <p:txBody>
          <a:bodyPr anchor="t" anchorCtr="0"/>
          <a:lstStyle>
            <a:lvl1pPr>
              <a:lnSpc>
                <a:spcPct val="80000"/>
              </a:lnSpc>
              <a:defRPr sz="3000" spc="-75" baseline="0">
                <a:solidFill>
                  <a:schemeClr val="tx2"/>
                </a:solidFill>
              </a:defRPr>
            </a:lvl1pPr>
          </a:lstStyle>
          <a:p>
            <a:r>
              <a:rPr lang="en-US" dirty="0"/>
              <a:t>[Section title]</a:t>
            </a:r>
          </a:p>
        </p:txBody>
      </p:sp>
      <p:sp>
        <p:nvSpPr>
          <p:cNvPr id="4" name="Text Placeholder 2">
            <a:extLst>
              <a:ext uri="{FF2B5EF4-FFF2-40B4-BE49-F238E27FC236}">
                <a16:creationId xmlns:a16="http://schemas.microsoft.com/office/drawing/2014/main" id="{3EF29EDB-49B7-13CD-321C-E88CD44FB7C6}"/>
              </a:ext>
            </a:extLst>
          </p:cNvPr>
          <p:cNvSpPr>
            <a:spLocks noGrp="1"/>
          </p:cNvSpPr>
          <p:nvPr>
            <p:ph type="body" sz="quarter" idx="11" hasCustomPrompt="1"/>
          </p:nvPr>
        </p:nvSpPr>
        <p:spPr>
          <a:xfrm>
            <a:off x="411480" y="2148840"/>
            <a:ext cx="5096351" cy="4023360"/>
          </a:xfrm>
        </p:spPr>
        <p:txBody>
          <a:bodyPr/>
          <a:lstStyle>
            <a:lvl1pPr marL="0" indent="0">
              <a:spcBef>
                <a:spcPts val="0"/>
              </a:spcBef>
              <a:buFontTx/>
              <a:buNone/>
              <a:defRPr sz="2100"/>
            </a:lvl1pPr>
            <a:lvl2pPr marL="137160" indent="-137160">
              <a:spcBef>
                <a:spcPts val="750"/>
              </a:spcBef>
              <a:buFont typeface="Arial" panose="020B0604020202020204" pitchFamily="34" charset="0"/>
              <a:buChar char="▪"/>
              <a:defRPr/>
            </a:lvl2pPr>
            <a:lvl3pPr marL="274320">
              <a:defRPr/>
            </a:lvl3pPr>
            <a:lvl4pPr marL="411480">
              <a:defRPr/>
            </a:lvl4pPr>
            <a:lvl5pPr marL="548640">
              <a:defRPr/>
            </a:lvl5pPr>
            <a:lvl6pPr marL="685800">
              <a:defRPr/>
            </a:lvl6pPr>
            <a:lvl7pPr marL="822960">
              <a:defRPr/>
            </a:lvl7pPr>
            <a:lvl8pPr marL="960120">
              <a:defRPr/>
            </a:lvl8pPr>
            <a:lvl9pPr marL="1097280">
              <a:defRPr/>
            </a:lvl9pPr>
          </a:lstStyle>
          <a:p>
            <a:pPr lvl="0"/>
            <a:r>
              <a:rPr lang="en-US" dirty="0"/>
              <a:t>[Optional section subtitle]</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5" name="Date Placeholder 4">
            <a:extLst>
              <a:ext uri="{FF2B5EF4-FFF2-40B4-BE49-F238E27FC236}">
                <a16:creationId xmlns:a16="http://schemas.microsoft.com/office/drawing/2014/main" id="{D8CC6170-ECB5-A830-2874-091E36410134}"/>
              </a:ext>
            </a:extLst>
          </p:cNvPr>
          <p:cNvSpPr>
            <a:spLocks noGrp="1"/>
          </p:cNvSpPr>
          <p:nvPr>
            <p:ph type="dt" sz="half" idx="12"/>
          </p:nvPr>
        </p:nvSpPr>
        <p:spPr/>
        <p:txBody>
          <a:bodyPr/>
          <a:lstStyle/>
          <a:p>
            <a:fld id="{FF31E861-D2AF-431D-860B-DCF67C218052}" type="datetime3">
              <a:rPr lang="en-US" smtClean="0"/>
              <a:t>8 August 2026</a:t>
            </a:fld>
            <a:endParaRPr lang="en-US" dirty="0"/>
          </a:p>
        </p:txBody>
      </p:sp>
      <p:sp>
        <p:nvSpPr>
          <p:cNvPr id="6" name="Slide Number Placeholder 5">
            <a:extLst>
              <a:ext uri="{FF2B5EF4-FFF2-40B4-BE49-F238E27FC236}">
                <a16:creationId xmlns:a16="http://schemas.microsoft.com/office/drawing/2014/main" id="{DCB1CE1D-5DB3-7DB4-A801-B688218E7EC6}"/>
              </a:ext>
            </a:extLst>
          </p:cNvPr>
          <p:cNvSpPr>
            <a:spLocks noGrp="1"/>
          </p:cNvSpPr>
          <p:nvPr>
            <p:ph type="sldNum" sz="quarter" idx="13"/>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175088882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354" userDrawn="1">
          <p15:clr>
            <a:srgbClr val="A4A3A4"/>
          </p15:clr>
        </p15:guide>
        <p15:guide id="2" orient="horz" pos="3888" userDrawn="1">
          <p15:clr>
            <a:srgbClr val="A4A3A4"/>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Header - White 0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481" y="411480"/>
            <a:ext cx="4023995" cy="914400"/>
          </a:xfrm>
        </p:spPr>
        <p:txBody>
          <a:bodyPr anchor="t" anchorCtr="0"/>
          <a:lstStyle>
            <a:lvl1pPr>
              <a:lnSpc>
                <a:spcPct val="90000"/>
              </a:lnSpc>
              <a:defRPr sz="1800" spc="0" baseline="0">
                <a:solidFill>
                  <a:schemeClr val="tx1"/>
                </a:solidFill>
              </a:defRPr>
            </a:lvl1pPr>
          </a:lstStyle>
          <a:p>
            <a:r>
              <a:rPr lang="en-US" dirty="0"/>
              <a:t>[Section title]</a:t>
            </a:r>
          </a:p>
        </p:txBody>
      </p:sp>
      <p:sp>
        <p:nvSpPr>
          <p:cNvPr id="4" name="Text Placeholder 2">
            <a:extLst>
              <a:ext uri="{FF2B5EF4-FFF2-40B4-BE49-F238E27FC236}">
                <a16:creationId xmlns:a16="http://schemas.microsoft.com/office/drawing/2014/main" id="{3EF29EDB-49B7-13CD-321C-E88CD44FB7C6}"/>
              </a:ext>
            </a:extLst>
          </p:cNvPr>
          <p:cNvSpPr>
            <a:spLocks noGrp="1"/>
          </p:cNvSpPr>
          <p:nvPr>
            <p:ph type="body" sz="quarter" idx="11" hasCustomPrompt="1"/>
          </p:nvPr>
        </p:nvSpPr>
        <p:spPr>
          <a:xfrm>
            <a:off x="411480" y="1600200"/>
            <a:ext cx="5096351" cy="4572000"/>
          </a:xfrm>
        </p:spPr>
        <p:txBody>
          <a:bodyPr/>
          <a:lstStyle>
            <a:lvl1pPr marL="0" indent="0">
              <a:lnSpc>
                <a:spcPct val="90000"/>
              </a:lnSpc>
              <a:spcBef>
                <a:spcPts val="0"/>
              </a:spcBef>
              <a:buFontTx/>
              <a:buNone/>
              <a:defRPr sz="2700"/>
            </a:lvl1pPr>
            <a:lvl2pPr marL="137160" indent="-137160">
              <a:spcBef>
                <a:spcPts val="750"/>
              </a:spcBef>
              <a:buFont typeface="Arial" panose="020B0604020202020204" pitchFamily="34" charset="0"/>
              <a:buChar char="▪"/>
              <a:defRPr/>
            </a:lvl2pPr>
            <a:lvl3pPr marL="274320">
              <a:defRPr/>
            </a:lvl3pPr>
            <a:lvl4pPr marL="411480">
              <a:defRPr/>
            </a:lvl4pPr>
            <a:lvl5pPr marL="548640">
              <a:defRPr/>
            </a:lvl5pPr>
            <a:lvl6pPr marL="685800">
              <a:defRPr/>
            </a:lvl6pPr>
            <a:lvl7pPr marL="822960">
              <a:defRPr/>
            </a:lvl7pPr>
            <a:lvl8pPr marL="960120">
              <a:defRPr/>
            </a:lvl8pPr>
            <a:lvl9pPr marL="1097280">
              <a:defRPr/>
            </a:lvl9pPr>
          </a:lstStyle>
          <a:p>
            <a:pPr lvl="0"/>
            <a:r>
              <a:rPr lang="en-US" dirty="0"/>
              <a:t>[Long section description]</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5" name="Date Placeholder 4">
            <a:extLst>
              <a:ext uri="{FF2B5EF4-FFF2-40B4-BE49-F238E27FC236}">
                <a16:creationId xmlns:a16="http://schemas.microsoft.com/office/drawing/2014/main" id="{23A978CF-9C5E-3CFC-1FBF-80FF0C14A03A}"/>
              </a:ext>
            </a:extLst>
          </p:cNvPr>
          <p:cNvSpPr>
            <a:spLocks noGrp="1"/>
          </p:cNvSpPr>
          <p:nvPr>
            <p:ph type="dt" sz="half" idx="12"/>
          </p:nvPr>
        </p:nvSpPr>
        <p:spPr/>
        <p:txBody>
          <a:bodyPr/>
          <a:lstStyle/>
          <a:p>
            <a:fld id="{D1DA25B2-AAF1-4C1F-AA38-12D5BFA7D4C8}" type="datetime3">
              <a:rPr lang="en-US" smtClean="0"/>
              <a:t>8 August 2026</a:t>
            </a:fld>
            <a:endParaRPr lang="en-US" dirty="0"/>
          </a:p>
        </p:txBody>
      </p:sp>
      <p:sp>
        <p:nvSpPr>
          <p:cNvPr id="6" name="Slide Number Placeholder 5">
            <a:extLst>
              <a:ext uri="{FF2B5EF4-FFF2-40B4-BE49-F238E27FC236}">
                <a16:creationId xmlns:a16="http://schemas.microsoft.com/office/drawing/2014/main" id="{A2496E61-43C3-4A10-6216-8AA17EF97B83}"/>
              </a:ext>
            </a:extLst>
          </p:cNvPr>
          <p:cNvSpPr>
            <a:spLocks noGrp="1"/>
          </p:cNvSpPr>
          <p:nvPr>
            <p:ph type="sldNum" sz="quarter" idx="13"/>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17356590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008" userDrawn="1">
          <p15:clr>
            <a:srgbClr val="A4A3A4"/>
          </p15:clr>
        </p15:guide>
        <p15:guide id="2" orient="horz" pos="3888" userDrawn="1">
          <p15:clr>
            <a:srgbClr val="A4A3A4"/>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ection Header - Half Image">
    <p:bg>
      <p:bgPr>
        <a:solidFill>
          <a:srgbClr val="221F2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481" y="411482"/>
            <a:ext cx="4023995" cy="1189037"/>
          </a:xfrm>
        </p:spPr>
        <p:txBody>
          <a:bodyPr anchor="t" anchorCtr="0"/>
          <a:lstStyle>
            <a:lvl1pPr>
              <a:lnSpc>
                <a:spcPct val="80000"/>
              </a:lnSpc>
              <a:defRPr sz="3000" spc="-75" baseline="0">
                <a:solidFill>
                  <a:schemeClr val="tx2"/>
                </a:solidFill>
              </a:defRPr>
            </a:lvl1pPr>
          </a:lstStyle>
          <a:p>
            <a:r>
              <a:rPr lang="en-US" dirty="0"/>
              <a:t>[Section title]</a:t>
            </a:r>
          </a:p>
        </p:txBody>
      </p:sp>
      <p:sp>
        <p:nvSpPr>
          <p:cNvPr id="7" name="Text Placeholder 2">
            <a:extLst>
              <a:ext uri="{FF2B5EF4-FFF2-40B4-BE49-F238E27FC236}">
                <a16:creationId xmlns:a16="http://schemas.microsoft.com/office/drawing/2014/main" id="{FD05FCA9-6234-AA37-16E9-CA72B744A81B}"/>
              </a:ext>
            </a:extLst>
          </p:cNvPr>
          <p:cNvSpPr>
            <a:spLocks noGrp="1"/>
          </p:cNvSpPr>
          <p:nvPr>
            <p:ph type="body" sz="quarter" idx="11" hasCustomPrompt="1"/>
          </p:nvPr>
        </p:nvSpPr>
        <p:spPr>
          <a:xfrm>
            <a:off x="411480" y="2148840"/>
            <a:ext cx="4023994" cy="4023360"/>
          </a:xfrm>
        </p:spPr>
        <p:txBody>
          <a:bodyPr/>
          <a:lstStyle>
            <a:lvl1pPr marL="0" indent="0">
              <a:spcBef>
                <a:spcPts val="750"/>
              </a:spcBef>
              <a:buFontTx/>
              <a:buNone/>
              <a:defRPr/>
            </a:lvl1pPr>
            <a:lvl2pPr marL="137160" indent="-137160">
              <a:spcBef>
                <a:spcPts val="750"/>
              </a:spcBef>
              <a:buFont typeface="Arial" panose="020B0604020202020204" pitchFamily="34" charset="0"/>
              <a:buChar char="▪"/>
              <a:defRPr/>
            </a:lvl2pPr>
            <a:lvl3pPr marL="274320">
              <a:defRPr/>
            </a:lvl3pPr>
            <a:lvl4pPr marL="411480">
              <a:defRPr/>
            </a:lvl4pPr>
            <a:lvl5pPr marL="548640">
              <a:defRPr/>
            </a:lvl5pPr>
            <a:lvl6pPr marL="685800">
              <a:defRPr/>
            </a:lvl6pPr>
            <a:lvl7pPr marL="822960">
              <a:defRPr/>
            </a:lvl7pPr>
            <a:lvl8pPr marL="960120">
              <a:defRPr/>
            </a:lvl8pPr>
            <a:lvl9pPr marL="1097280">
              <a:defRPr/>
            </a:lvl9pPr>
          </a:lstStyle>
          <a:p>
            <a:pPr lvl="0"/>
            <a:r>
              <a:rPr lang="en-US" dirty="0"/>
              <a:t>[Optional section description]</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3" name="Date Placeholder 2">
            <a:extLst>
              <a:ext uri="{FF2B5EF4-FFF2-40B4-BE49-F238E27FC236}">
                <a16:creationId xmlns:a16="http://schemas.microsoft.com/office/drawing/2014/main" id="{3F98909E-3F3B-28FF-B01F-B77401FC0BCC}"/>
              </a:ext>
            </a:extLst>
          </p:cNvPr>
          <p:cNvSpPr>
            <a:spLocks noGrp="1"/>
          </p:cNvSpPr>
          <p:nvPr>
            <p:ph type="dt" sz="half" idx="12"/>
          </p:nvPr>
        </p:nvSpPr>
        <p:spPr/>
        <p:txBody>
          <a:bodyPr/>
          <a:lstStyle/>
          <a:p>
            <a:fld id="{A25C0F39-45D0-48E9-90B3-7FE8FCE561C8}" type="datetime3">
              <a:rPr lang="en-US" smtClean="0"/>
              <a:t>8 August 2026</a:t>
            </a:fld>
            <a:endParaRPr lang="en-US" dirty="0"/>
          </a:p>
        </p:txBody>
      </p:sp>
      <p:sp>
        <p:nvSpPr>
          <p:cNvPr id="4" name="Slide Number Placeholder 3">
            <a:extLst>
              <a:ext uri="{FF2B5EF4-FFF2-40B4-BE49-F238E27FC236}">
                <a16:creationId xmlns:a16="http://schemas.microsoft.com/office/drawing/2014/main" id="{FC4506F2-72D4-8024-72B5-E5E4464D05D0}"/>
              </a:ext>
            </a:extLst>
          </p:cNvPr>
          <p:cNvSpPr>
            <a:spLocks noGrp="1"/>
          </p:cNvSpPr>
          <p:nvPr>
            <p:ph type="sldNum" sz="quarter" idx="13"/>
          </p:nvPr>
        </p:nvSpPr>
        <p:spPr/>
        <p:txBody>
          <a:bodyPr/>
          <a:lstStyle/>
          <a:p>
            <a:fld id="{64E5BE4B-2FBF-4174-9E62-85FAD1CB43A6}" type="slidenum">
              <a:rPr lang="en-US" smtClean="0"/>
              <a:pPr/>
              <a:t>‹#›</a:t>
            </a:fld>
            <a:endParaRPr lang="en-US" dirty="0"/>
          </a:p>
        </p:txBody>
      </p:sp>
      <p:sp>
        <p:nvSpPr>
          <p:cNvPr id="10" name="Picture Placeholder 3">
            <a:extLst>
              <a:ext uri="{FF2B5EF4-FFF2-40B4-BE49-F238E27FC236}">
                <a16:creationId xmlns:a16="http://schemas.microsoft.com/office/drawing/2014/main" id="{6FB94CE1-6713-07D6-4B5A-4A8C98A3721E}"/>
              </a:ext>
            </a:extLst>
          </p:cNvPr>
          <p:cNvSpPr>
            <a:spLocks noGrp="1"/>
          </p:cNvSpPr>
          <p:nvPr>
            <p:ph type="pic" sz="quarter" idx="10"/>
          </p:nvPr>
        </p:nvSpPr>
        <p:spPr>
          <a:xfrm>
            <a:off x="4708528" y="1076325"/>
            <a:ext cx="4024311" cy="5095875"/>
          </a:xfrm>
          <a:solidFill>
            <a:srgbClr val="D5D5D7"/>
          </a:solidFill>
        </p:spPr>
        <p:txBody>
          <a:bodyPr anchor="ctr" anchorCtr="0"/>
          <a:lstStyle>
            <a:lvl1pPr marL="0" indent="0" algn="ctr">
              <a:buFontTx/>
              <a:buNone/>
              <a:defRPr sz="750">
                <a:solidFill>
                  <a:srgbClr val="221F20"/>
                </a:solidFill>
              </a:defRPr>
            </a:lvl1pPr>
          </a:lstStyle>
          <a:p>
            <a:r>
              <a:rPr lang="en-US" dirty="0"/>
              <a:t>Click icon to add picture</a:t>
            </a:r>
          </a:p>
        </p:txBody>
      </p:sp>
      <p:sp>
        <p:nvSpPr>
          <p:cNvPr id="15" name="Rectangle 15">
            <a:extLst>
              <a:ext uri="{FF2B5EF4-FFF2-40B4-BE49-F238E27FC236}">
                <a16:creationId xmlns:a16="http://schemas.microsoft.com/office/drawing/2014/main" id="{C5315ADB-D2AC-3B88-DCA5-03E21F854F60}"/>
              </a:ext>
            </a:extLst>
          </p:cNvPr>
          <p:cNvSpPr>
            <a:spLocks noChangeArrowheads="1"/>
          </p:cNvSpPr>
          <p:nvPr userDrawn="1"/>
        </p:nvSpPr>
        <p:spPr bwMode="auto">
          <a:xfrm>
            <a:off x="1040130" y="6673334"/>
            <a:ext cx="7063740" cy="184666"/>
          </a:xfrm>
          <a:prstGeom prst="rect">
            <a:avLst/>
          </a:prstGeom>
          <a:noFill/>
          <a:ln w="9525">
            <a:noFill/>
            <a:miter lim="800000"/>
            <a:headEnd/>
            <a:tailEnd/>
          </a:ln>
        </p:spPr>
        <p:txBody>
          <a:bodyPr wrap="square" lIns="0" rIns="0" anchor="b">
            <a:spAutoFit/>
          </a:bodyPr>
          <a:lstStyle/>
          <a:p>
            <a:pPr algn="ctr">
              <a:defRPr/>
            </a:pPr>
            <a:r>
              <a:rPr lang="en-US" sz="600" b="1" dirty="0">
                <a:solidFill>
                  <a:schemeClr val="tx1"/>
                </a:solidFill>
                <a:latin typeface="+mn-lt"/>
                <a:cs typeface="Arial Bold" panose="020B0704020202020204" pitchFamily="34" charset="0"/>
              </a:rPr>
              <a:t>EDIT CONTROL STATEMENT UNDER &gt; VIEW &gt; SLIDE MASTER &gt; SCROLL TO TOP &gt; CHANGE HEADER AND FOOTER</a:t>
            </a:r>
          </a:p>
        </p:txBody>
      </p:sp>
      <p:sp>
        <p:nvSpPr>
          <p:cNvPr id="16" name="Rectangle 15">
            <a:extLst>
              <a:ext uri="{FF2B5EF4-FFF2-40B4-BE49-F238E27FC236}">
                <a16:creationId xmlns:a16="http://schemas.microsoft.com/office/drawing/2014/main" id="{2B0F5729-8FBF-FDC2-AF5B-072B88874FCE}"/>
              </a:ext>
            </a:extLst>
          </p:cNvPr>
          <p:cNvSpPr>
            <a:spLocks noChangeArrowheads="1"/>
          </p:cNvSpPr>
          <p:nvPr userDrawn="1"/>
        </p:nvSpPr>
        <p:spPr bwMode="auto">
          <a:xfrm>
            <a:off x="1040130" y="0"/>
            <a:ext cx="7063740" cy="184666"/>
          </a:xfrm>
          <a:prstGeom prst="rect">
            <a:avLst/>
          </a:prstGeom>
          <a:noFill/>
          <a:ln w="9525">
            <a:noFill/>
            <a:miter lim="800000"/>
            <a:headEnd/>
            <a:tailEnd/>
          </a:ln>
        </p:spPr>
        <p:txBody>
          <a:bodyPr wrap="square" anchor="t" anchorCtr="0">
            <a:spAutoFit/>
          </a:bodyPr>
          <a:lstStyle/>
          <a:p>
            <a:pPr algn="ctr">
              <a:defRPr/>
            </a:pPr>
            <a:r>
              <a:rPr lang="en-US" sz="600" b="1" dirty="0">
                <a:solidFill>
                  <a:schemeClr val="tx1"/>
                </a:solidFill>
                <a:latin typeface="+mn-lt"/>
                <a:cs typeface="Arial Bold" panose="020B0704020202020204" pitchFamily="34" charset="0"/>
              </a:rPr>
              <a:t>EDIT CONTROL STATEMENT UNDER &gt; VIEW &gt; SLIDE MASTER &gt; SCROLL TO TOP &gt; CHANGE HEADER AND FOOTER</a:t>
            </a:r>
          </a:p>
        </p:txBody>
      </p:sp>
      <p:grpSp>
        <p:nvGrpSpPr>
          <p:cNvPr id="8" name="Group 7">
            <a:extLst>
              <a:ext uri="{FF2B5EF4-FFF2-40B4-BE49-F238E27FC236}">
                <a16:creationId xmlns:a16="http://schemas.microsoft.com/office/drawing/2014/main" id="{74A7537E-C66C-BE11-F358-36CEC4824E41}"/>
              </a:ext>
            </a:extLst>
          </p:cNvPr>
          <p:cNvGrpSpPr/>
          <p:nvPr userDrawn="1"/>
        </p:nvGrpSpPr>
        <p:grpSpPr>
          <a:xfrm>
            <a:off x="7068929" y="411163"/>
            <a:ext cx="1664304" cy="484516"/>
            <a:chOff x="7068929" y="411163"/>
            <a:chExt cx="1664304" cy="484516"/>
          </a:xfrm>
        </p:grpSpPr>
        <p:pic>
          <p:nvPicPr>
            <p:cNvPr id="9" name="Picture 8">
              <a:extLst>
                <a:ext uri="{FF2B5EF4-FFF2-40B4-BE49-F238E27FC236}">
                  <a16:creationId xmlns:a16="http://schemas.microsoft.com/office/drawing/2014/main" id="{1DC6FF88-75E9-C15A-F23B-0F513EBB706F}"/>
                </a:ext>
              </a:extLst>
            </p:cNvPr>
            <p:cNvPicPr>
              <a:picLocks noChangeAspect="1"/>
            </p:cNvPicPr>
            <p:nvPr userDrawn="1"/>
          </p:nvPicPr>
          <p:blipFill>
            <a:blip r:embed="rId2"/>
            <a:srcRect l="27016"/>
            <a:stretch>
              <a:fillRect/>
            </a:stretch>
          </p:blipFill>
          <p:spPr>
            <a:xfrm>
              <a:off x="7543800" y="411163"/>
              <a:ext cx="1189433" cy="478022"/>
            </a:xfrm>
            <a:prstGeom prst="rect">
              <a:avLst/>
            </a:prstGeom>
          </p:spPr>
        </p:pic>
        <p:pic>
          <p:nvPicPr>
            <p:cNvPr id="11" name="Picture 10" descr="Logo&#10;&#10;AI-generated content may be incorrect.">
              <a:extLst>
                <a:ext uri="{FF2B5EF4-FFF2-40B4-BE49-F238E27FC236}">
                  <a16:creationId xmlns:a16="http://schemas.microsoft.com/office/drawing/2014/main" id="{EB19B8EE-81CE-9EF1-A7E5-2FB2649CDC46}"/>
                </a:ext>
              </a:extLst>
            </p:cNvPr>
            <p:cNvPicPr>
              <a:picLocks noChangeAspect="1"/>
            </p:cNvPicPr>
            <p:nvPr userDrawn="1"/>
          </p:nvPicPr>
          <p:blipFill>
            <a:blip r:embed="rId3"/>
            <a:stretch>
              <a:fillRect/>
            </a:stretch>
          </p:blipFill>
          <p:spPr>
            <a:xfrm>
              <a:off x="7068929" y="411163"/>
              <a:ext cx="387664" cy="484516"/>
            </a:xfrm>
            <a:prstGeom prst="rect">
              <a:avLst/>
            </a:prstGeom>
          </p:spPr>
        </p:pic>
      </p:grpSp>
    </p:spTree>
    <p:extLst>
      <p:ext uri="{BB962C8B-B14F-4D97-AF65-F5344CB8AC3E}">
        <p14:creationId xmlns:p14="http://schemas.microsoft.com/office/powerpoint/2010/main" val="76439453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354" userDrawn="1">
          <p15:clr>
            <a:srgbClr val="A4A3A4"/>
          </p15:clr>
        </p15:guide>
        <p15:guide id="2" orient="horz" pos="3888" userDrawn="1">
          <p15:clr>
            <a:srgbClr val="A4A3A4"/>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Header - Half Image - White">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481" y="411482"/>
            <a:ext cx="4023995" cy="1189037"/>
          </a:xfrm>
        </p:spPr>
        <p:txBody>
          <a:bodyPr anchor="t" anchorCtr="0"/>
          <a:lstStyle>
            <a:lvl1pPr>
              <a:lnSpc>
                <a:spcPct val="80000"/>
              </a:lnSpc>
              <a:defRPr sz="3000" spc="-75" baseline="0">
                <a:solidFill>
                  <a:schemeClr val="tx2"/>
                </a:solidFill>
              </a:defRPr>
            </a:lvl1pPr>
          </a:lstStyle>
          <a:p>
            <a:r>
              <a:rPr lang="en-US" dirty="0"/>
              <a:t>[Section title]</a:t>
            </a:r>
          </a:p>
        </p:txBody>
      </p:sp>
      <p:sp>
        <p:nvSpPr>
          <p:cNvPr id="7" name="Text Placeholder 2">
            <a:extLst>
              <a:ext uri="{FF2B5EF4-FFF2-40B4-BE49-F238E27FC236}">
                <a16:creationId xmlns:a16="http://schemas.microsoft.com/office/drawing/2014/main" id="{FD05FCA9-6234-AA37-16E9-CA72B744A81B}"/>
              </a:ext>
            </a:extLst>
          </p:cNvPr>
          <p:cNvSpPr>
            <a:spLocks noGrp="1"/>
          </p:cNvSpPr>
          <p:nvPr>
            <p:ph type="body" sz="quarter" idx="11" hasCustomPrompt="1"/>
          </p:nvPr>
        </p:nvSpPr>
        <p:spPr>
          <a:xfrm>
            <a:off x="411480" y="2148840"/>
            <a:ext cx="4023994" cy="4023360"/>
          </a:xfrm>
        </p:spPr>
        <p:txBody>
          <a:bodyPr/>
          <a:lstStyle>
            <a:lvl1pPr marL="0" indent="0">
              <a:spcBef>
                <a:spcPts val="750"/>
              </a:spcBef>
              <a:buFontTx/>
              <a:buNone/>
              <a:defRPr/>
            </a:lvl1pPr>
            <a:lvl2pPr marL="137160" indent="-137160">
              <a:spcBef>
                <a:spcPts val="750"/>
              </a:spcBef>
              <a:buFont typeface="Arial" panose="020B0604020202020204" pitchFamily="34" charset="0"/>
              <a:buChar char="▪"/>
              <a:defRPr/>
            </a:lvl2pPr>
            <a:lvl3pPr marL="274320">
              <a:defRPr/>
            </a:lvl3pPr>
            <a:lvl4pPr marL="411480">
              <a:defRPr/>
            </a:lvl4pPr>
            <a:lvl5pPr marL="548640">
              <a:defRPr/>
            </a:lvl5pPr>
            <a:lvl6pPr marL="685800">
              <a:defRPr/>
            </a:lvl6pPr>
            <a:lvl7pPr marL="822960">
              <a:defRPr/>
            </a:lvl7pPr>
            <a:lvl8pPr marL="960120">
              <a:defRPr/>
            </a:lvl8pPr>
            <a:lvl9pPr marL="1097280">
              <a:defRPr/>
            </a:lvl9pPr>
          </a:lstStyle>
          <a:p>
            <a:pPr lvl="0"/>
            <a:r>
              <a:rPr lang="en-US" dirty="0"/>
              <a:t>[Optional section description]</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5" name="Picture Placeholder 3">
            <a:extLst>
              <a:ext uri="{FF2B5EF4-FFF2-40B4-BE49-F238E27FC236}">
                <a16:creationId xmlns:a16="http://schemas.microsoft.com/office/drawing/2014/main" id="{99F1DF14-7FE6-F760-F31F-7EF2AD60D9CA}"/>
              </a:ext>
            </a:extLst>
          </p:cNvPr>
          <p:cNvSpPr>
            <a:spLocks noGrp="1"/>
          </p:cNvSpPr>
          <p:nvPr>
            <p:ph type="pic" sz="quarter" idx="10"/>
          </p:nvPr>
        </p:nvSpPr>
        <p:spPr>
          <a:xfrm>
            <a:off x="4708528" y="1076325"/>
            <a:ext cx="4024311" cy="5095875"/>
          </a:xfrm>
          <a:solidFill>
            <a:srgbClr val="D5D5D7"/>
          </a:solidFill>
        </p:spPr>
        <p:txBody>
          <a:bodyPr anchor="ctr" anchorCtr="0"/>
          <a:lstStyle>
            <a:lvl1pPr marL="0" indent="0" algn="ctr">
              <a:buFontTx/>
              <a:buNone/>
              <a:defRPr sz="750">
                <a:solidFill>
                  <a:srgbClr val="221F20"/>
                </a:solidFill>
              </a:defRPr>
            </a:lvl1pPr>
          </a:lstStyle>
          <a:p>
            <a:r>
              <a:rPr lang="en-US" dirty="0"/>
              <a:t>Click icon to add picture</a:t>
            </a:r>
          </a:p>
        </p:txBody>
      </p:sp>
      <p:sp>
        <p:nvSpPr>
          <p:cNvPr id="3" name="Date Placeholder 2">
            <a:extLst>
              <a:ext uri="{FF2B5EF4-FFF2-40B4-BE49-F238E27FC236}">
                <a16:creationId xmlns:a16="http://schemas.microsoft.com/office/drawing/2014/main" id="{20223B66-3A13-0C9F-B944-AC25D742AF96}"/>
              </a:ext>
            </a:extLst>
          </p:cNvPr>
          <p:cNvSpPr>
            <a:spLocks noGrp="1"/>
          </p:cNvSpPr>
          <p:nvPr>
            <p:ph type="dt" sz="half" idx="12"/>
          </p:nvPr>
        </p:nvSpPr>
        <p:spPr/>
        <p:txBody>
          <a:bodyPr/>
          <a:lstStyle/>
          <a:p>
            <a:fld id="{9BAF1A3D-92FA-4F24-9781-74AFA516A230}" type="datetime3">
              <a:rPr lang="en-US" smtClean="0"/>
              <a:t>8 August 2026</a:t>
            </a:fld>
            <a:endParaRPr lang="en-US" dirty="0"/>
          </a:p>
        </p:txBody>
      </p:sp>
      <p:sp>
        <p:nvSpPr>
          <p:cNvPr id="4" name="Slide Number Placeholder 3">
            <a:extLst>
              <a:ext uri="{FF2B5EF4-FFF2-40B4-BE49-F238E27FC236}">
                <a16:creationId xmlns:a16="http://schemas.microsoft.com/office/drawing/2014/main" id="{131544B9-C835-CF1D-D28F-2122F2789519}"/>
              </a:ext>
            </a:extLst>
          </p:cNvPr>
          <p:cNvSpPr>
            <a:spLocks noGrp="1"/>
          </p:cNvSpPr>
          <p:nvPr>
            <p:ph type="sldNum" sz="quarter" idx="13"/>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104647149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354" userDrawn="1">
          <p15:clr>
            <a:srgbClr val="A4A3A4"/>
          </p15:clr>
        </p15:guide>
        <p15:guide id="2" orient="horz" pos="3888" userDrawn="1">
          <p15:clr>
            <a:srgbClr val="A4A3A4"/>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[Slide title]</a:t>
            </a:r>
          </a:p>
        </p:txBody>
      </p:sp>
      <p:sp>
        <p:nvSpPr>
          <p:cNvPr id="4" name="Date Placeholder 3">
            <a:extLst>
              <a:ext uri="{FF2B5EF4-FFF2-40B4-BE49-F238E27FC236}">
                <a16:creationId xmlns:a16="http://schemas.microsoft.com/office/drawing/2014/main" id="{4379C0D1-24E4-F8B5-5008-90B631F4469A}"/>
              </a:ext>
            </a:extLst>
          </p:cNvPr>
          <p:cNvSpPr>
            <a:spLocks noGrp="1"/>
          </p:cNvSpPr>
          <p:nvPr>
            <p:ph type="dt" sz="half" idx="10"/>
          </p:nvPr>
        </p:nvSpPr>
        <p:spPr/>
        <p:txBody>
          <a:bodyPr/>
          <a:lstStyle/>
          <a:p>
            <a:fld id="{5719C672-856D-4617-A693-8FE15749A9B7}" type="datetime3">
              <a:rPr lang="en-US" smtClean="0"/>
              <a:t>8 August 2026</a:t>
            </a:fld>
            <a:endParaRPr lang="en-US" dirty="0"/>
          </a:p>
        </p:txBody>
      </p:sp>
      <p:sp>
        <p:nvSpPr>
          <p:cNvPr id="5" name="Slide Number Placeholder 4">
            <a:extLst>
              <a:ext uri="{FF2B5EF4-FFF2-40B4-BE49-F238E27FC236}">
                <a16:creationId xmlns:a16="http://schemas.microsoft.com/office/drawing/2014/main" id="{1FD0708B-B177-BDB5-031F-585D18C07E8A}"/>
              </a:ext>
            </a:extLst>
          </p:cNvPr>
          <p:cNvSpPr>
            <a:spLocks noGrp="1"/>
          </p:cNvSpPr>
          <p:nvPr>
            <p:ph type="sldNum" sz="quarter" idx="11"/>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2646563890"/>
      </p:ext>
    </p:extLst>
  </p:cSld>
  <p:clrMapOvr>
    <a:masterClrMapping/>
  </p:clrMapOvr>
  <p:extLst>
    <p:ext uri="{DCECCB84-F9BA-43D5-87BE-67443E8EF086}">
      <p15:sldGuideLst xmlns:p15="http://schemas.microsoft.com/office/powerpoint/2012/main">
        <p15:guide id="1" orient="horz" pos="1008" userDrawn="1">
          <p15:clr>
            <a:srgbClr val="A4A3A4"/>
          </p15:clr>
        </p15:guide>
        <p15:guide id="2" orient="horz" pos="3888" userDrawn="1">
          <p15:clr>
            <a:srgbClr val="A4A3A4"/>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le Only - Black">
    <p:bg>
      <p:bgPr>
        <a:solidFill>
          <a:srgbClr val="221F2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[Slide title]</a:t>
            </a:r>
          </a:p>
        </p:txBody>
      </p:sp>
      <p:sp>
        <p:nvSpPr>
          <p:cNvPr id="4" name="Date Placeholder 3">
            <a:extLst>
              <a:ext uri="{FF2B5EF4-FFF2-40B4-BE49-F238E27FC236}">
                <a16:creationId xmlns:a16="http://schemas.microsoft.com/office/drawing/2014/main" id="{53232747-3E71-8E75-327E-02C587769F40}"/>
              </a:ext>
            </a:extLst>
          </p:cNvPr>
          <p:cNvSpPr>
            <a:spLocks noGrp="1"/>
          </p:cNvSpPr>
          <p:nvPr>
            <p:ph type="dt" sz="half" idx="10"/>
          </p:nvPr>
        </p:nvSpPr>
        <p:spPr/>
        <p:txBody>
          <a:bodyPr/>
          <a:lstStyle/>
          <a:p>
            <a:fld id="{5F6C764D-A39E-4C03-B161-E0BC66E8883B}" type="datetime3">
              <a:rPr lang="en-US" smtClean="0"/>
              <a:t>8 August 2026</a:t>
            </a:fld>
            <a:endParaRPr lang="en-US" dirty="0"/>
          </a:p>
        </p:txBody>
      </p:sp>
      <p:sp>
        <p:nvSpPr>
          <p:cNvPr id="5" name="Slide Number Placeholder 4">
            <a:extLst>
              <a:ext uri="{FF2B5EF4-FFF2-40B4-BE49-F238E27FC236}">
                <a16:creationId xmlns:a16="http://schemas.microsoft.com/office/drawing/2014/main" id="{36282339-D15E-F6F1-894B-9E0056121556}"/>
              </a:ext>
            </a:extLst>
          </p:cNvPr>
          <p:cNvSpPr>
            <a:spLocks noGrp="1"/>
          </p:cNvSpPr>
          <p:nvPr>
            <p:ph type="sldNum" sz="quarter" idx="11"/>
          </p:nvPr>
        </p:nvSpPr>
        <p:spPr/>
        <p:txBody>
          <a:bodyPr/>
          <a:lstStyle/>
          <a:p>
            <a:fld id="{64E5BE4B-2FBF-4174-9E62-85FAD1CB43A6}" type="slidenum">
              <a:rPr lang="en-US" smtClean="0"/>
              <a:pPr/>
              <a:t>‹#›</a:t>
            </a:fld>
            <a:endParaRPr lang="en-US" dirty="0"/>
          </a:p>
        </p:txBody>
      </p:sp>
      <p:sp>
        <p:nvSpPr>
          <p:cNvPr id="13" name="Rectangle 15">
            <a:extLst>
              <a:ext uri="{FF2B5EF4-FFF2-40B4-BE49-F238E27FC236}">
                <a16:creationId xmlns:a16="http://schemas.microsoft.com/office/drawing/2014/main" id="{B60C1F7F-5652-D28D-6237-98B5A5054F2B}"/>
              </a:ext>
            </a:extLst>
          </p:cNvPr>
          <p:cNvSpPr>
            <a:spLocks noChangeArrowheads="1"/>
          </p:cNvSpPr>
          <p:nvPr userDrawn="1"/>
        </p:nvSpPr>
        <p:spPr bwMode="auto">
          <a:xfrm>
            <a:off x="1040130" y="6673334"/>
            <a:ext cx="7063740" cy="184666"/>
          </a:xfrm>
          <a:prstGeom prst="rect">
            <a:avLst/>
          </a:prstGeom>
          <a:noFill/>
          <a:ln w="9525">
            <a:noFill/>
            <a:miter lim="800000"/>
            <a:headEnd/>
            <a:tailEnd/>
          </a:ln>
        </p:spPr>
        <p:txBody>
          <a:bodyPr wrap="square" lIns="0" rIns="0" anchor="b">
            <a:spAutoFit/>
          </a:bodyPr>
          <a:lstStyle/>
          <a:p>
            <a:pPr algn="ctr">
              <a:defRPr/>
            </a:pPr>
            <a:r>
              <a:rPr lang="en-US" sz="600" b="1" dirty="0">
                <a:solidFill>
                  <a:schemeClr val="tx1"/>
                </a:solidFill>
                <a:latin typeface="+mn-lt"/>
                <a:cs typeface="Arial Bold" panose="020B0704020202020204" pitchFamily="34" charset="0"/>
              </a:rPr>
              <a:t>EDIT CONTROL STATEMENT UNDER &gt; VIEW &gt; SLIDE MASTER &gt; SCROLL TO TOP &gt; CHANGE HEADER AND FOOTER</a:t>
            </a:r>
          </a:p>
        </p:txBody>
      </p:sp>
      <p:sp>
        <p:nvSpPr>
          <p:cNvPr id="14" name="Rectangle 13">
            <a:extLst>
              <a:ext uri="{FF2B5EF4-FFF2-40B4-BE49-F238E27FC236}">
                <a16:creationId xmlns:a16="http://schemas.microsoft.com/office/drawing/2014/main" id="{22262279-FDA6-0B22-916F-10A2BC3D119F}"/>
              </a:ext>
            </a:extLst>
          </p:cNvPr>
          <p:cNvSpPr>
            <a:spLocks noChangeArrowheads="1"/>
          </p:cNvSpPr>
          <p:nvPr userDrawn="1"/>
        </p:nvSpPr>
        <p:spPr bwMode="auto">
          <a:xfrm>
            <a:off x="1040130" y="0"/>
            <a:ext cx="7063740" cy="184666"/>
          </a:xfrm>
          <a:prstGeom prst="rect">
            <a:avLst/>
          </a:prstGeom>
          <a:noFill/>
          <a:ln w="9525">
            <a:noFill/>
            <a:miter lim="800000"/>
            <a:headEnd/>
            <a:tailEnd/>
          </a:ln>
        </p:spPr>
        <p:txBody>
          <a:bodyPr wrap="square" anchor="t" anchorCtr="0">
            <a:spAutoFit/>
          </a:bodyPr>
          <a:lstStyle/>
          <a:p>
            <a:pPr algn="ctr">
              <a:defRPr/>
            </a:pPr>
            <a:r>
              <a:rPr lang="en-US" sz="600" b="1" dirty="0">
                <a:solidFill>
                  <a:schemeClr val="tx1"/>
                </a:solidFill>
                <a:latin typeface="+mn-lt"/>
                <a:cs typeface="Arial Bold" panose="020B0704020202020204" pitchFamily="34" charset="0"/>
              </a:rPr>
              <a:t>EDIT CONTROL STATEMENT UNDER &gt; VIEW &gt; SLIDE MASTER &gt; SCROLL TO TOP &gt; CHANGE HEADER AND FOOTER</a:t>
            </a:r>
          </a:p>
        </p:txBody>
      </p:sp>
      <p:grpSp>
        <p:nvGrpSpPr>
          <p:cNvPr id="7" name="Group 6">
            <a:extLst>
              <a:ext uri="{FF2B5EF4-FFF2-40B4-BE49-F238E27FC236}">
                <a16:creationId xmlns:a16="http://schemas.microsoft.com/office/drawing/2014/main" id="{612C2684-C38E-DEE7-0552-D7D6624CAD56}"/>
              </a:ext>
            </a:extLst>
          </p:cNvPr>
          <p:cNvGrpSpPr/>
          <p:nvPr userDrawn="1"/>
        </p:nvGrpSpPr>
        <p:grpSpPr>
          <a:xfrm>
            <a:off x="7068929" y="411163"/>
            <a:ext cx="1664304" cy="484516"/>
            <a:chOff x="7068929" y="411163"/>
            <a:chExt cx="1664304" cy="484516"/>
          </a:xfrm>
        </p:grpSpPr>
        <p:pic>
          <p:nvPicPr>
            <p:cNvPr id="8" name="Picture 7">
              <a:extLst>
                <a:ext uri="{FF2B5EF4-FFF2-40B4-BE49-F238E27FC236}">
                  <a16:creationId xmlns:a16="http://schemas.microsoft.com/office/drawing/2014/main" id="{72128D5C-E8AB-D89A-93FC-1DF25E06C59F}"/>
                </a:ext>
              </a:extLst>
            </p:cNvPr>
            <p:cNvPicPr>
              <a:picLocks noChangeAspect="1"/>
            </p:cNvPicPr>
            <p:nvPr userDrawn="1"/>
          </p:nvPicPr>
          <p:blipFill>
            <a:blip r:embed="rId2"/>
            <a:srcRect l="27016"/>
            <a:stretch>
              <a:fillRect/>
            </a:stretch>
          </p:blipFill>
          <p:spPr>
            <a:xfrm>
              <a:off x="7543800" y="411163"/>
              <a:ext cx="1189433" cy="478022"/>
            </a:xfrm>
            <a:prstGeom prst="rect">
              <a:avLst/>
            </a:prstGeom>
          </p:spPr>
        </p:pic>
        <p:pic>
          <p:nvPicPr>
            <p:cNvPr id="9" name="Picture 8" descr="Logo&#10;&#10;AI-generated content may be incorrect.">
              <a:extLst>
                <a:ext uri="{FF2B5EF4-FFF2-40B4-BE49-F238E27FC236}">
                  <a16:creationId xmlns:a16="http://schemas.microsoft.com/office/drawing/2014/main" id="{32CB20FA-48CC-DD3D-A5E1-0217717EFD01}"/>
                </a:ext>
              </a:extLst>
            </p:cNvPr>
            <p:cNvPicPr>
              <a:picLocks noChangeAspect="1"/>
            </p:cNvPicPr>
            <p:nvPr userDrawn="1"/>
          </p:nvPicPr>
          <p:blipFill>
            <a:blip r:embed="rId3"/>
            <a:stretch>
              <a:fillRect/>
            </a:stretch>
          </p:blipFill>
          <p:spPr>
            <a:xfrm>
              <a:off x="7068929" y="411163"/>
              <a:ext cx="387664" cy="484516"/>
            </a:xfrm>
            <a:prstGeom prst="rect">
              <a:avLst/>
            </a:prstGeom>
          </p:spPr>
        </p:pic>
      </p:grpSp>
    </p:spTree>
    <p:extLst>
      <p:ext uri="{BB962C8B-B14F-4D97-AF65-F5344CB8AC3E}">
        <p14:creationId xmlns:p14="http://schemas.microsoft.com/office/powerpoint/2010/main" val="192599757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008" userDrawn="1">
          <p15:clr>
            <a:srgbClr val="A4A3A4"/>
          </p15:clr>
        </p15:guide>
        <p15:guide id="2" orient="horz" pos="3888" userDrawn="1">
          <p15:clr>
            <a:srgbClr val="A4A3A4"/>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E663EDA0-A0A8-B169-0C67-503B7AD628A6}"/>
              </a:ext>
            </a:extLst>
          </p:cNvPr>
          <p:cNvSpPr>
            <a:spLocks noGrp="1"/>
          </p:cNvSpPr>
          <p:nvPr>
            <p:ph type="dt" sz="half" idx="10"/>
          </p:nvPr>
        </p:nvSpPr>
        <p:spPr/>
        <p:txBody>
          <a:bodyPr/>
          <a:lstStyle/>
          <a:p>
            <a:fld id="{6E3E33F9-20B7-4995-BE7D-165DBB597850}" type="datetime3">
              <a:rPr lang="en-US" smtClean="0"/>
              <a:t>8 August 2026</a:t>
            </a:fld>
            <a:endParaRPr lang="en-US" dirty="0"/>
          </a:p>
        </p:txBody>
      </p:sp>
      <p:sp>
        <p:nvSpPr>
          <p:cNvPr id="4" name="Slide Number Placeholder 3">
            <a:extLst>
              <a:ext uri="{FF2B5EF4-FFF2-40B4-BE49-F238E27FC236}">
                <a16:creationId xmlns:a16="http://schemas.microsoft.com/office/drawing/2014/main" id="{8ED91F9A-E3C3-E735-5763-000960145427}"/>
              </a:ext>
            </a:extLst>
          </p:cNvPr>
          <p:cNvSpPr>
            <a:spLocks noGrp="1"/>
          </p:cNvSpPr>
          <p:nvPr>
            <p:ph type="sldNum" sz="quarter" idx="11"/>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943657075"/>
      </p:ext>
    </p:extLst>
  </p:cSld>
  <p:clrMapOvr>
    <a:masterClrMapping/>
  </p:clrMapOvr>
  <p:extLst>
    <p:ext uri="{DCECCB84-F9BA-43D5-87BE-67443E8EF086}">
      <p15:sldGuideLst xmlns:p15="http://schemas.microsoft.com/office/powerpoint/2012/main">
        <p15:guide id="1" orient="horz" pos="3888" userDrawn="1">
          <p15:clr>
            <a:srgbClr val="A4A3A4"/>
          </p15:clr>
        </p15:guide>
        <p15:guide id="2" orient="horz" pos="1008" userDrawn="1">
          <p15:clr>
            <a:srgbClr val="A4A3A4"/>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54221" y="2229780"/>
            <a:ext cx="6640697" cy="946008"/>
          </a:xfrm>
        </p:spPr>
        <p:txBody>
          <a:bodyPr anchor="t" anchorCtr="0"/>
          <a:lstStyle>
            <a:lvl1pPr algn="l">
              <a:lnSpc>
                <a:spcPct val="80000"/>
              </a:lnSpc>
              <a:defRPr sz="2800"/>
            </a:lvl1pPr>
          </a:lstStyle>
          <a:p>
            <a:r>
              <a:rPr lang="en-US" dirty="0"/>
              <a:t>Presentation title</a:t>
            </a:r>
            <a:br>
              <a:rPr lang="en-US" dirty="0"/>
            </a:br>
            <a:r>
              <a:rPr lang="en-US" dirty="0"/>
              <a:t>PRESENTATION TITLE</a:t>
            </a:r>
            <a:br>
              <a:rPr lang="en-US" dirty="0"/>
            </a:br>
            <a:r>
              <a:rPr lang="en-US" dirty="0"/>
              <a:t>THREE LINES MAX</a:t>
            </a:r>
          </a:p>
        </p:txBody>
      </p:sp>
      <p:sp>
        <p:nvSpPr>
          <p:cNvPr id="20" name="Date Placeholder 19">
            <a:extLst>
              <a:ext uri="{FF2B5EF4-FFF2-40B4-BE49-F238E27FC236}">
                <a16:creationId xmlns:a16="http://schemas.microsoft.com/office/drawing/2014/main" id="{F9D3AB9C-26E9-8E88-3B55-B4A5EC7C31F2}"/>
              </a:ext>
            </a:extLst>
          </p:cNvPr>
          <p:cNvSpPr>
            <a:spLocks noGrp="1"/>
          </p:cNvSpPr>
          <p:nvPr>
            <p:ph type="dt" sz="half" idx="49"/>
          </p:nvPr>
        </p:nvSpPr>
        <p:spPr/>
        <p:txBody>
          <a:bodyPr/>
          <a:lstStyle>
            <a:lvl1pPr>
              <a:defRPr sz="600"/>
            </a:lvl1pPr>
          </a:lstStyle>
          <a:p>
            <a:fld id="{D41656AB-D2E1-472E-8B95-0DF5C6E1D623}" type="datetime3">
              <a:rPr lang="en-US" smtClean="0"/>
              <a:pPr/>
              <a:t>8 August 2026</a:t>
            </a:fld>
            <a:endParaRPr lang="en-US" dirty="0"/>
          </a:p>
        </p:txBody>
      </p:sp>
      <p:sp>
        <p:nvSpPr>
          <p:cNvPr id="21" name="Slide Number Placeholder 20">
            <a:extLst>
              <a:ext uri="{FF2B5EF4-FFF2-40B4-BE49-F238E27FC236}">
                <a16:creationId xmlns:a16="http://schemas.microsoft.com/office/drawing/2014/main" id="{CF1316F0-9F13-53EA-1597-09232B2FF1AB}"/>
              </a:ext>
            </a:extLst>
          </p:cNvPr>
          <p:cNvSpPr>
            <a:spLocks noGrp="1"/>
          </p:cNvSpPr>
          <p:nvPr>
            <p:ph type="sldNum" sz="quarter" idx="50"/>
          </p:nvPr>
        </p:nvSpPr>
        <p:spPr/>
        <p:txBody>
          <a:bodyPr/>
          <a:lstStyle>
            <a:lvl1pPr>
              <a:defRPr sz="600"/>
            </a:lvl1pPr>
          </a:lstStyle>
          <a:p>
            <a:fld id="{64E5BE4B-2FBF-4174-9E62-85FAD1CB43A6}" type="slidenum">
              <a:rPr lang="en-US" smtClean="0"/>
              <a:pPr/>
              <a:t>‹#›</a:t>
            </a:fld>
            <a:endParaRPr lang="en-US" dirty="0"/>
          </a:p>
        </p:txBody>
      </p:sp>
      <p:pic>
        <p:nvPicPr>
          <p:cNvPr id="6" name="U.S. Army" descr="U.S. Army">
            <a:extLst>
              <a:ext uri="{FF2B5EF4-FFF2-40B4-BE49-F238E27FC236}">
                <a16:creationId xmlns:a16="http://schemas.microsoft.com/office/drawing/2014/main" id="{6C3F6CDF-C35D-DE21-148A-043CF64A6C36}"/>
              </a:ext>
            </a:extLst>
          </p:cNvPr>
          <p:cNvPicPr>
            <a:picLocks noChangeAspect="1"/>
          </p:cNvPicPr>
          <p:nvPr userDrawn="1"/>
        </p:nvPicPr>
        <p:blipFill>
          <a:blip r:embed="rId3"/>
          <a:stretch>
            <a:fillRect/>
          </a:stretch>
        </p:blipFill>
        <p:spPr bwMode="black">
          <a:xfrm>
            <a:off x="114618" y="112631"/>
            <a:ext cx="3246120" cy="1225808"/>
          </a:xfrm>
          <a:prstGeom prst="rect">
            <a:avLst/>
          </a:prstGeom>
        </p:spPr>
      </p:pic>
      <p:grpSp>
        <p:nvGrpSpPr>
          <p:cNvPr id="16" name="Group">
            <a:extLst>
              <a:ext uri="{FF2B5EF4-FFF2-40B4-BE49-F238E27FC236}">
                <a16:creationId xmlns:a16="http://schemas.microsoft.com/office/drawing/2014/main" id="{2DA88C30-9D65-24E7-4CDD-1978B75FB839}"/>
              </a:ext>
              <a:ext uri="{C183D7F6-B498-43B3-948B-1728B52AA6E4}">
                <adec:decorative xmlns:adec="http://schemas.microsoft.com/office/drawing/2017/decorative" val="1"/>
              </a:ext>
            </a:extLst>
          </p:cNvPr>
          <p:cNvGrpSpPr/>
          <p:nvPr userDrawn="1"/>
        </p:nvGrpSpPr>
        <p:grpSpPr>
          <a:xfrm>
            <a:off x="411162" y="1974220"/>
            <a:ext cx="6884415" cy="2052280"/>
            <a:chOff x="565848" y="2240280"/>
            <a:chExt cx="8872230" cy="2377440"/>
          </a:xfrm>
        </p:grpSpPr>
        <p:sp>
          <p:nvSpPr>
            <p:cNvPr id="17" name="Rectangle">
              <a:extLst>
                <a:ext uri="{FF2B5EF4-FFF2-40B4-BE49-F238E27FC236}">
                  <a16:creationId xmlns:a16="http://schemas.microsoft.com/office/drawing/2014/main" id="{AD52ABAD-6561-0244-4FAF-E4C25612937E}"/>
                </a:ext>
                <a:ext uri="{C183D7F6-B498-43B3-948B-1728B52AA6E4}">
                  <adec:decorative xmlns:adec="http://schemas.microsoft.com/office/drawing/2017/decorative" val="1"/>
                </a:ext>
              </a:extLst>
            </p:cNvPr>
            <p:cNvSpPr/>
            <p:nvPr userDrawn="1"/>
          </p:nvSpPr>
          <p:spPr>
            <a:xfrm>
              <a:off x="565848" y="2240280"/>
              <a:ext cx="8872230" cy="2377440"/>
            </a:xfrm>
            <a:prstGeom prst="rect">
              <a:avLst/>
            </a:prstGeom>
            <a:noFill/>
            <a:ln w="19050" cap="flat">
              <a:solidFill>
                <a:srgbClr val="FFCC01"/>
              </a:solidFill>
              <a:miter lim="800000"/>
            </a:ln>
          </p:spPr>
          <p:style>
            <a:lnRef idx="0">
              <a:schemeClr val="accent1"/>
            </a:lnRef>
            <a:fillRef idx="1">
              <a:schemeClr val="accent1"/>
            </a:fillRef>
            <a:effectRef idx="0">
              <a:srgbClr val="000000"/>
            </a:effectRef>
            <a:fontRef idx="minor">
              <a:schemeClr val="lt1"/>
            </a:fontRef>
          </p:style>
          <p:txBody>
            <a:bodyPr rtlCol="0" anchor="ctr"/>
            <a:lstStyle/>
            <a:p>
              <a:pPr algn="ctr">
                <a:lnSpc>
                  <a:spcPct val="100000"/>
                </a:lnSpc>
              </a:pPr>
              <a:endParaRPr lang="en-US" sz="1200" dirty="0"/>
            </a:p>
          </p:txBody>
        </p:sp>
        <p:cxnSp>
          <p:nvCxnSpPr>
            <p:cNvPr id="18" name="Line">
              <a:extLst>
                <a:ext uri="{FF2B5EF4-FFF2-40B4-BE49-F238E27FC236}">
                  <a16:creationId xmlns:a16="http://schemas.microsoft.com/office/drawing/2014/main" id="{13BDD687-00A3-F57C-319F-30EEF14E51B0}"/>
                </a:ext>
                <a:ext uri="{C183D7F6-B498-43B3-948B-1728B52AA6E4}">
                  <adec:decorative xmlns:adec="http://schemas.microsoft.com/office/drawing/2017/decorative" val="1"/>
                </a:ext>
              </a:extLst>
            </p:cNvPr>
            <p:cNvCxnSpPr>
              <a:cxnSpLocks/>
            </p:cNvCxnSpPr>
            <p:nvPr userDrawn="1"/>
          </p:nvCxnSpPr>
          <p:spPr>
            <a:xfrm>
              <a:off x="565848" y="3931920"/>
              <a:ext cx="8872230" cy="0"/>
            </a:xfrm>
            <a:prstGeom prst="line">
              <a:avLst/>
            </a:prstGeom>
            <a:ln w="19050" cap="flat">
              <a:solidFill>
                <a:srgbClr val="FFCC01"/>
              </a:solidFill>
              <a:miter lim="800000"/>
            </a:ln>
          </p:spPr>
          <p:style>
            <a:lnRef idx="1">
              <a:schemeClr val="accent1"/>
            </a:lnRef>
            <a:fillRef idx="0">
              <a:schemeClr val="accent1"/>
            </a:fillRef>
            <a:effectRef idx="0">
              <a:srgbClr val="000000"/>
            </a:effectRef>
            <a:fontRef idx="minor">
              <a:schemeClr val="lt1"/>
            </a:fontRef>
          </p:style>
        </p:cxnSp>
      </p:grpSp>
      <p:cxnSp>
        <p:nvCxnSpPr>
          <p:cNvPr id="19" name="Line">
            <a:extLst>
              <a:ext uri="{FF2B5EF4-FFF2-40B4-BE49-F238E27FC236}">
                <a16:creationId xmlns:a16="http://schemas.microsoft.com/office/drawing/2014/main" id="{E4CA706B-FC51-DE84-2FA8-FD45A6BB96E2}"/>
              </a:ext>
              <a:ext uri="{C183D7F6-B498-43B3-948B-1728B52AA6E4}">
                <adec:decorative xmlns:adec="http://schemas.microsoft.com/office/drawing/2017/decorative" val="1"/>
              </a:ext>
            </a:extLst>
          </p:cNvPr>
          <p:cNvCxnSpPr>
            <a:cxnSpLocks/>
          </p:cNvCxnSpPr>
          <p:nvPr userDrawn="1"/>
        </p:nvCxnSpPr>
        <p:spPr>
          <a:xfrm>
            <a:off x="5120594" y="3429000"/>
            <a:ext cx="0" cy="597500"/>
          </a:xfrm>
          <a:prstGeom prst="line">
            <a:avLst/>
          </a:prstGeom>
          <a:ln w="19050" cap="flat">
            <a:solidFill>
              <a:schemeClr val="tx2"/>
            </a:solidFill>
            <a:miter lim="800000"/>
          </a:ln>
        </p:spPr>
        <p:style>
          <a:lnRef idx="1">
            <a:schemeClr val="accent1"/>
          </a:lnRef>
          <a:fillRef idx="0">
            <a:schemeClr val="accent1"/>
          </a:fillRef>
          <a:effectRef idx="0">
            <a:srgbClr val="000000"/>
          </a:effectRef>
          <a:fontRef idx="minor">
            <a:schemeClr val="lt1"/>
          </a:fontRef>
        </p:style>
      </p:cxnSp>
      <p:sp>
        <p:nvSpPr>
          <p:cNvPr id="5" name="Text Placeholder 30">
            <a:extLst>
              <a:ext uri="{FF2B5EF4-FFF2-40B4-BE49-F238E27FC236}">
                <a16:creationId xmlns:a16="http://schemas.microsoft.com/office/drawing/2014/main" id="{5D04C157-CE3B-B0C5-6BD5-424BE692E281}"/>
              </a:ext>
            </a:extLst>
          </p:cNvPr>
          <p:cNvSpPr>
            <a:spLocks noGrp="1"/>
          </p:cNvSpPr>
          <p:nvPr>
            <p:ph type="body" sz="quarter" idx="39" hasCustomPrompt="1"/>
          </p:nvPr>
        </p:nvSpPr>
        <p:spPr>
          <a:xfrm>
            <a:off x="410767" y="5150843"/>
            <a:ext cx="1019736" cy="103875"/>
          </a:xfrm>
          <a:prstGeom prst="rect">
            <a:avLst/>
          </a:prstGeom>
          <a:solidFill>
            <a:schemeClr val="tx1">
              <a:alpha val="93000"/>
            </a:schemeClr>
          </a:solidFill>
          <a:ln w="3175">
            <a:solidFill>
              <a:schemeClr val="tx1"/>
            </a:solidFill>
          </a:ln>
        </p:spPr>
        <p:txBody>
          <a:bodyPr wrap="square" lIns="91440" tIns="0" rIns="0" bIns="0" anchor="ctr" anchorCtr="0">
            <a:spAutoFit/>
          </a:bodyPr>
          <a:lstStyle>
            <a:lvl1pPr marL="0" indent="0" algn="l">
              <a:lnSpc>
                <a:spcPct val="100000"/>
              </a:lnSpc>
              <a:spcBef>
                <a:spcPts val="0"/>
              </a:spcBef>
              <a:buNone/>
              <a:defRPr sz="675" b="0" baseline="0">
                <a:solidFill>
                  <a:schemeClr val="bg1"/>
                </a:solidFill>
                <a:latin typeface="+mn-lt"/>
                <a:cs typeface="Arial Bold" panose="020B0704020202020204" pitchFamily="34" charset="0"/>
              </a:defRPr>
            </a:lvl1pPr>
            <a:lvl2pPr marL="342884" indent="0">
              <a:buNone/>
              <a:defRPr sz="750">
                <a:latin typeface="Arial Bold" panose="020B0704020202020204" pitchFamily="34" charset="0"/>
                <a:cs typeface="Arial Bold" panose="020B0704020202020204" pitchFamily="34" charset="0"/>
              </a:defRPr>
            </a:lvl2pPr>
            <a:lvl3pPr marL="685766" indent="0">
              <a:buNone/>
              <a:defRPr sz="750">
                <a:latin typeface="Arial Bold" panose="020B0704020202020204" pitchFamily="34" charset="0"/>
                <a:cs typeface="Arial Bold" panose="020B0704020202020204" pitchFamily="34" charset="0"/>
              </a:defRPr>
            </a:lvl3pPr>
            <a:lvl4pPr marL="1028649" indent="0">
              <a:buNone/>
              <a:defRPr sz="750">
                <a:latin typeface="Arial Bold" panose="020B0704020202020204" pitchFamily="34" charset="0"/>
                <a:cs typeface="Arial Bold" panose="020B0704020202020204" pitchFamily="34" charset="0"/>
              </a:defRPr>
            </a:lvl4pPr>
            <a:lvl5pPr marL="1371532" indent="0">
              <a:buNone/>
              <a:defRPr sz="750">
                <a:latin typeface="Arial Bold" panose="020B0704020202020204" pitchFamily="34" charset="0"/>
                <a:cs typeface="Arial Bold" panose="020B0704020202020204" pitchFamily="34" charset="0"/>
              </a:defRPr>
            </a:lvl5pPr>
          </a:lstStyle>
          <a:p>
            <a:pPr lvl="0"/>
            <a:r>
              <a:rPr lang="en-US" dirty="0"/>
              <a:t>Controlled by: </a:t>
            </a:r>
          </a:p>
        </p:txBody>
      </p:sp>
      <p:sp>
        <p:nvSpPr>
          <p:cNvPr id="11" name="Text Placeholder 30">
            <a:extLst>
              <a:ext uri="{FF2B5EF4-FFF2-40B4-BE49-F238E27FC236}">
                <a16:creationId xmlns:a16="http://schemas.microsoft.com/office/drawing/2014/main" id="{2A4FEA0C-6134-EB9B-3084-E720FE0A11C2}"/>
              </a:ext>
            </a:extLst>
          </p:cNvPr>
          <p:cNvSpPr>
            <a:spLocks noGrp="1"/>
          </p:cNvSpPr>
          <p:nvPr>
            <p:ph type="body" sz="quarter" idx="40" hasCustomPrompt="1"/>
          </p:nvPr>
        </p:nvSpPr>
        <p:spPr>
          <a:xfrm>
            <a:off x="410767" y="4970051"/>
            <a:ext cx="1019736" cy="103875"/>
          </a:xfrm>
          <a:prstGeom prst="rect">
            <a:avLst/>
          </a:prstGeom>
          <a:solidFill>
            <a:schemeClr val="tx1">
              <a:alpha val="93000"/>
            </a:schemeClr>
          </a:solidFill>
          <a:ln w="3175">
            <a:solidFill>
              <a:schemeClr val="tx1"/>
            </a:solidFill>
          </a:ln>
        </p:spPr>
        <p:txBody>
          <a:bodyPr wrap="square" lIns="91440" tIns="0" rIns="0" bIns="0" anchor="ctr" anchorCtr="0">
            <a:spAutoFit/>
          </a:bodyPr>
          <a:lstStyle>
            <a:lvl1pPr marL="0" indent="0" algn="l">
              <a:lnSpc>
                <a:spcPct val="100000"/>
              </a:lnSpc>
              <a:spcBef>
                <a:spcPts val="0"/>
              </a:spcBef>
              <a:buNone/>
              <a:defRPr sz="675" b="0" baseline="0">
                <a:solidFill>
                  <a:schemeClr val="bg1"/>
                </a:solidFill>
                <a:latin typeface="+mn-lt"/>
                <a:cs typeface="Arial Bold" panose="020B0704020202020204" pitchFamily="34" charset="0"/>
              </a:defRPr>
            </a:lvl1pPr>
            <a:lvl2pPr marL="342884" indent="0">
              <a:buNone/>
              <a:defRPr sz="750">
                <a:latin typeface="Arial Bold" panose="020B0704020202020204" pitchFamily="34" charset="0"/>
                <a:cs typeface="Arial Bold" panose="020B0704020202020204" pitchFamily="34" charset="0"/>
              </a:defRPr>
            </a:lvl2pPr>
            <a:lvl3pPr marL="685766" indent="0">
              <a:buNone/>
              <a:defRPr sz="750">
                <a:latin typeface="Arial Bold" panose="020B0704020202020204" pitchFamily="34" charset="0"/>
                <a:cs typeface="Arial Bold" panose="020B0704020202020204" pitchFamily="34" charset="0"/>
              </a:defRPr>
            </a:lvl3pPr>
            <a:lvl4pPr marL="1028649" indent="0">
              <a:buNone/>
              <a:defRPr sz="750">
                <a:latin typeface="Arial Bold" panose="020B0704020202020204" pitchFamily="34" charset="0"/>
                <a:cs typeface="Arial Bold" panose="020B0704020202020204" pitchFamily="34" charset="0"/>
              </a:defRPr>
            </a:lvl4pPr>
            <a:lvl5pPr marL="1371532" indent="0">
              <a:buNone/>
              <a:defRPr sz="750">
                <a:latin typeface="Arial Bold" panose="020B0704020202020204" pitchFamily="34" charset="0"/>
                <a:cs typeface="Arial Bold" panose="020B0704020202020204" pitchFamily="34" charset="0"/>
              </a:defRPr>
            </a:lvl5pPr>
          </a:lstStyle>
          <a:p>
            <a:pPr lvl="0"/>
            <a:r>
              <a:rPr lang="en-US" dirty="0"/>
              <a:t>Controlled by: </a:t>
            </a:r>
          </a:p>
        </p:txBody>
      </p:sp>
      <p:sp>
        <p:nvSpPr>
          <p:cNvPr id="12" name="Text Placeholder 30">
            <a:extLst>
              <a:ext uri="{FF2B5EF4-FFF2-40B4-BE49-F238E27FC236}">
                <a16:creationId xmlns:a16="http://schemas.microsoft.com/office/drawing/2014/main" id="{D9946A8D-91F8-2257-010A-028BB6BF0567}"/>
              </a:ext>
            </a:extLst>
          </p:cNvPr>
          <p:cNvSpPr>
            <a:spLocks noGrp="1"/>
          </p:cNvSpPr>
          <p:nvPr>
            <p:ph type="body" sz="quarter" idx="41" hasCustomPrompt="1"/>
          </p:nvPr>
        </p:nvSpPr>
        <p:spPr>
          <a:xfrm>
            <a:off x="410767" y="5331635"/>
            <a:ext cx="1019736" cy="103875"/>
          </a:xfrm>
          <a:prstGeom prst="rect">
            <a:avLst/>
          </a:prstGeom>
          <a:solidFill>
            <a:schemeClr val="tx1">
              <a:alpha val="93000"/>
            </a:schemeClr>
          </a:solidFill>
          <a:ln w="3175">
            <a:solidFill>
              <a:schemeClr val="tx1"/>
            </a:solidFill>
          </a:ln>
        </p:spPr>
        <p:txBody>
          <a:bodyPr wrap="square" lIns="91440" tIns="0" rIns="0" bIns="0" anchor="ctr" anchorCtr="0">
            <a:spAutoFit/>
          </a:bodyPr>
          <a:lstStyle>
            <a:lvl1pPr marL="0" indent="0" algn="l">
              <a:lnSpc>
                <a:spcPct val="100000"/>
              </a:lnSpc>
              <a:spcBef>
                <a:spcPts val="0"/>
              </a:spcBef>
              <a:buNone/>
              <a:defRPr sz="675" b="0" baseline="0">
                <a:solidFill>
                  <a:schemeClr val="bg1"/>
                </a:solidFill>
                <a:latin typeface="+mn-lt"/>
                <a:cs typeface="Arial Bold" panose="020B0704020202020204" pitchFamily="34" charset="0"/>
              </a:defRPr>
            </a:lvl1pPr>
            <a:lvl2pPr marL="342884" indent="0">
              <a:buNone/>
              <a:defRPr sz="750">
                <a:latin typeface="Arial Bold" panose="020B0704020202020204" pitchFamily="34" charset="0"/>
                <a:cs typeface="Arial Bold" panose="020B0704020202020204" pitchFamily="34" charset="0"/>
              </a:defRPr>
            </a:lvl2pPr>
            <a:lvl3pPr marL="685766" indent="0">
              <a:buNone/>
              <a:defRPr sz="750">
                <a:latin typeface="Arial Bold" panose="020B0704020202020204" pitchFamily="34" charset="0"/>
                <a:cs typeface="Arial Bold" panose="020B0704020202020204" pitchFamily="34" charset="0"/>
              </a:defRPr>
            </a:lvl3pPr>
            <a:lvl4pPr marL="1028649" indent="0">
              <a:buNone/>
              <a:defRPr sz="750">
                <a:latin typeface="Arial Bold" panose="020B0704020202020204" pitchFamily="34" charset="0"/>
                <a:cs typeface="Arial Bold" panose="020B0704020202020204" pitchFamily="34" charset="0"/>
              </a:defRPr>
            </a:lvl4pPr>
            <a:lvl5pPr marL="1371532" indent="0">
              <a:buNone/>
              <a:defRPr sz="750">
                <a:latin typeface="Arial Bold" panose="020B0704020202020204" pitchFamily="34" charset="0"/>
                <a:cs typeface="Arial Bold" panose="020B0704020202020204" pitchFamily="34" charset="0"/>
              </a:defRPr>
            </a:lvl5pPr>
          </a:lstStyle>
          <a:p>
            <a:pPr lvl="0"/>
            <a:r>
              <a:rPr lang="en-US" dirty="0"/>
              <a:t>CUI Category: </a:t>
            </a:r>
          </a:p>
        </p:txBody>
      </p:sp>
      <p:sp>
        <p:nvSpPr>
          <p:cNvPr id="14" name="Text Placeholder 30">
            <a:extLst>
              <a:ext uri="{FF2B5EF4-FFF2-40B4-BE49-F238E27FC236}">
                <a16:creationId xmlns:a16="http://schemas.microsoft.com/office/drawing/2014/main" id="{F854A601-7DCD-35A9-D24E-839EE1DFFE84}"/>
              </a:ext>
            </a:extLst>
          </p:cNvPr>
          <p:cNvSpPr>
            <a:spLocks noGrp="1"/>
          </p:cNvSpPr>
          <p:nvPr>
            <p:ph type="body" sz="quarter" idx="42" hasCustomPrompt="1"/>
          </p:nvPr>
        </p:nvSpPr>
        <p:spPr>
          <a:xfrm>
            <a:off x="410767" y="5512427"/>
            <a:ext cx="1019736" cy="103875"/>
          </a:xfrm>
          <a:prstGeom prst="rect">
            <a:avLst/>
          </a:prstGeom>
          <a:solidFill>
            <a:schemeClr val="tx1">
              <a:alpha val="93000"/>
            </a:schemeClr>
          </a:solidFill>
          <a:ln w="3175">
            <a:solidFill>
              <a:schemeClr val="tx1"/>
            </a:solidFill>
          </a:ln>
        </p:spPr>
        <p:txBody>
          <a:bodyPr wrap="square" lIns="91440" tIns="0" rIns="0" bIns="0" anchor="ctr" anchorCtr="0">
            <a:spAutoFit/>
          </a:bodyPr>
          <a:lstStyle>
            <a:lvl1pPr marL="0" indent="0" algn="l">
              <a:lnSpc>
                <a:spcPct val="100000"/>
              </a:lnSpc>
              <a:spcBef>
                <a:spcPts val="0"/>
              </a:spcBef>
              <a:buNone/>
              <a:defRPr sz="675" b="0" baseline="0">
                <a:solidFill>
                  <a:schemeClr val="bg1"/>
                </a:solidFill>
                <a:latin typeface="+mn-lt"/>
                <a:cs typeface="Arial Bold" panose="020B0704020202020204" pitchFamily="34" charset="0"/>
              </a:defRPr>
            </a:lvl1pPr>
            <a:lvl2pPr marL="342884" indent="0">
              <a:buNone/>
              <a:defRPr sz="750">
                <a:latin typeface="Arial Bold" panose="020B0704020202020204" pitchFamily="34" charset="0"/>
                <a:cs typeface="Arial Bold" panose="020B0704020202020204" pitchFamily="34" charset="0"/>
              </a:defRPr>
            </a:lvl2pPr>
            <a:lvl3pPr marL="685766" indent="0">
              <a:buNone/>
              <a:defRPr sz="750">
                <a:latin typeface="Arial Bold" panose="020B0704020202020204" pitchFamily="34" charset="0"/>
                <a:cs typeface="Arial Bold" panose="020B0704020202020204" pitchFamily="34" charset="0"/>
              </a:defRPr>
            </a:lvl3pPr>
            <a:lvl4pPr marL="1028649" indent="0">
              <a:buNone/>
              <a:defRPr sz="750">
                <a:latin typeface="Arial Bold" panose="020B0704020202020204" pitchFamily="34" charset="0"/>
                <a:cs typeface="Arial Bold" panose="020B0704020202020204" pitchFamily="34" charset="0"/>
              </a:defRPr>
            </a:lvl4pPr>
            <a:lvl5pPr marL="1371532" indent="0">
              <a:buNone/>
              <a:defRPr sz="750">
                <a:latin typeface="Arial Bold" panose="020B0704020202020204" pitchFamily="34" charset="0"/>
                <a:cs typeface="Arial Bold" panose="020B0704020202020204" pitchFamily="34" charset="0"/>
              </a:defRPr>
            </a:lvl5pPr>
          </a:lstStyle>
          <a:p>
            <a:pPr lvl="0"/>
            <a:r>
              <a:rPr lang="en-US" dirty="0"/>
              <a:t>Distribution Statement: </a:t>
            </a:r>
          </a:p>
        </p:txBody>
      </p:sp>
      <p:sp>
        <p:nvSpPr>
          <p:cNvPr id="15" name="Text Placeholder 30">
            <a:extLst>
              <a:ext uri="{FF2B5EF4-FFF2-40B4-BE49-F238E27FC236}">
                <a16:creationId xmlns:a16="http://schemas.microsoft.com/office/drawing/2014/main" id="{E2FDBB44-86A0-8F3F-2691-549D3073F3D6}"/>
              </a:ext>
            </a:extLst>
          </p:cNvPr>
          <p:cNvSpPr>
            <a:spLocks noGrp="1"/>
          </p:cNvSpPr>
          <p:nvPr>
            <p:ph type="body" sz="quarter" idx="43" hasCustomPrompt="1"/>
          </p:nvPr>
        </p:nvSpPr>
        <p:spPr>
          <a:xfrm>
            <a:off x="410767" y="5693219"/>
            <a:ext cx="1019736" cy="103875"/>
          </a:xfrm>
          <a:prstGeom prst="rect">
            <a:avLst/>
          </a:prstGeom>
          <a:solidFill>
            <a:schemeClr val="tx1">
              <a:alpha val="93000"/>
            </a:schemeClr>
          </a:solidFill>
          <a:ln w="3175">
            <a:solidFill>
              <a:schemeClr val="tx1"/>
            </a:solidFill>
          </a:ln>
        </p:spPr>
        <p:txBody>
          <a:bodyPr wrap="square" lIns="91440" tIns="0" rIns="0" bIns="0" anchor="ctr" anchorCtr="0">
            <a:spAutoFit/>
          </a:bodyPr>
          <a:lstStyle>
            <a:lvl1pPr marL="0" indent="0" algn="l">
              <a:lnSpc>
                <a:spcPct val="100000"/>
              </a:lnSpc>
              <a:spcBef>
                <a:spcPts val="0"/>
              </a:spcBef>
              <a:buNone/>
              <a:defRPr sz="675" b="0" baseline="0">
                <a:solidFill>
                  <a:schemeClr val="bg1"/>
                </a:solidFill>
                <a:latin typeface="+mn-lt"/>
                <a:cs typeface="Arial Bold" panose="020B0704020202020204" pitchFamily="34" charset="0"/>
              </a:defRPr>
            </a:lvl1pPr>
            <a:lvl2pPr marL="342884" indent="0">
              <a:buNone/>
              <a:defRPr sz="750">
                <a:latin typeface="Arial Bold" panose="020B0704020202020204" pitchFamily="34" charset="0"/>
                <a:cs typeface="Arial Bold" panose="020B0704020202020204" pitchFamily="34" charset="0"/>
              </a:defRPr>
            </a:lvl2pPr>
            <a:lvl3pPr marL="685766" indent="0">
              <a:buNone/>
              <a:defRPr sz="750">
                <a:latin typeface="Arial Bold" panose="020B0704020202020204" pitchFamily="34" charset="0"/>
                <a:cs typeface="Arial Bold" panose="020B0704020202020204" pitchFamily="34" charset="0"/>
              </a:defRPr>
            </a:lvl3pPr>
            <a:lvl4pPr marL="1028649" indent="0">
              <a:buNone/>
              <a:defRPr sz="750">
                <a:latin typeface="Arial Bold" panose="020B0704020202020204" pitchFamily="34" charset="0"/>
                <a:cs typeface="Arial Bold" panose="020B0704020202020204" pitchFamily="34" charset="0"/>
              </a:defRPr>
            </a:lvl4pPr>
            <a:lvl5pPr marL="1371532" indent="0">
              <a:buNone/>
              <a:defRPr sz="750">
                <a:latin typeface="Arial Bold" panose="020B0704020202020204" pitchFamily="34" charset="0"/>
                <a:cs typeface="Arial Bold" panose="020B0704020202020204" pitchFamily="34" charset="0"/>
              </a:defRPr>
            </a:lvl5pPr>
          </a:lstStyle>
          <a:p>
            <a:pPr lvl="0"/>
            <a:r>
              <a:rPr lang="en-US" dirty="0"/>
              <a:t>POC: </a:t>
            </a:r>
          </a:p>
        </p:txBody>
      </p:sp>
      <p:sp>
        <p:nvSpPr>
          <p:cNvPr id="31" name="Text Placeholder 30">
            <a:extLst>
              <a:ext uri="{FF2B5EF4-FFF2-40B4-BE49-F238E27FC236}">
                <a16:creationId xmlns:a16="http://schemas.microsoft.com/office/drawing/2014/main" id="{B28D4742-FFD7-6246-A07A-367C3637FDAF}"/>
              </a:ext>
            </a:extLst>
          </p:cNvPr>
          <p:cNvSpPr>
            <a:spLocks noGrp="1"/>
          </p:cNvSpPr>
          <p:nvPr>
            <p:ph type="body" sz="quarter" idx="44"/>
          </p:nvPr>
        </p:nvSpPr>
        <p:spPr>
          <a:xfrm>
            <a:off x="1485900" y="5150843"/>
            <a:ext cx="2343701" cy="103875"/>
          </a:xfrm>
          <a:prstGeom prst="rect">
            <a:avLst/>
          </a:prstGeom>
          <a:solidFill>
            <a:schemeClr val="tx1">
              <a:alpha val="93000"/>
            </a:schemeClr>
          </a:solid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675" b="0" baseline="0">
                <a:solidFill>
                  <a:schemeClr val="bg1"/>
                </a:solidFill>
                <a:latin typeface="+mn-lt"/>
                <a:cs typeface="Arial Bold" panose="020B0704020202020204" pitchFamily="34" charset="0"/>
              </a:defRPr>
            </a:lvl1pPr>
            <a:lvl2pPr marL="342884" indent="0">
              <a:buNone/>
              <a:defRPr sz="750">
                <a:latin typeface="Arial Bold" panose="020B0704020202020204" pitchFamily="34" charset="0"/>
                <a:cs typeface="Arial Bold" panose="020B0704020202020204" pitchFamily="34" charset="0"/>
              </a:defRPr>
            </a:lvl2pPr>
            <a:lvl3pPr marL="685766" indent="0">
              <a:buNone/>
              <a:defRPr sz="750">
                <a:latin typeface="Arial Bold" panose="020B0704020202020204" pitchFamily="34" charset="0"/>
                <a:cs typeface="Arial Bold" panose="020B0704020202020204" pitchFamily="34" charset="0"/>
              </a:defRPr>
            </a:lvl3pPr>
            <a:lvl4pPr marL="1028649" indent="0">
              <a:buNone/>
              <a:defRPr sz="750">
                <a:latin typeface="Arial Bold" panose="020B0704020202020204" pitchFamily="34" charset="0"/>
                <a:cs typeface="Arial Bold" panose="020B0704020202020204" pitchFamily="34" charset="0"/>
              </a:defRPr>
            </a:lvl4pPr>
            <a:lvl5pPr marL="1371532" indent="0">
              <a:buNone/>
              <a:defRPr sz="750">
                <a:latin typeface="Arial Bold" panose="020B0704020202020204" pitchFamily="34" charset="0"/>
                <a:cs typeface="Arial Bold" panose="020B0704020202020204" pitchFamily="34" charset="0"/>
              </a:defRPr>
            </a:lvl5pPr>
          </a:lstStyle>
          <a:p>
            <a:pPr lvl="0"/>
            <a:endParaRPr lang="en-US" dirty="0"/>
          </a:p>
        </p:txBody>
      </p:sp>
      <p:sp>
        <p:nvSpPr>
          <p:cNvPr id="32" name="Text Placeholder 30">
            <a:extLst>
              <a:ext uri="{FF2B5EF4-FFF2-40B4-BE49-F238E27FC236}">
                <a16:creationId xmlns:a16="http://schemas.microsoft.com/office/drawing/2014/main" id="{D3A45632-5A87-12A7-0023-8A8650018CDC}"/>
              </a:ext>
            </a:extLst>
          </p:cNvPr>
          <p:cNvSpPr>
            <a:spLocks noGrp="1"/>
          </p:cNvSpPr>
          <p:nvPr>
            <p:ph type="body" sz="quarter" idx="45"/>
          </p:nvPr>
        </p:nvSpPr>
        <p:spPr>
          <a:xfrm>
            <a:off x="1485900" y="4970051"/>
            <a:ext cx="2343701" cy="103875"/>
          </a:xfrm>
          <a:prstGeom prst="rect">
            <a:avLst/>
          </a:prstGeom>
          <a:solidFill>
            <a:schemeClr val="tx1">
              <a:alpha val="93000"/>
            </a:schemeClr>
          </a:solid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675" b="0" baseline="0">
                <a:solidFill>
                  <a:schemeClr val="bg1"/>
                </a:solidFill>
                <a:latin typeface="+mn-lt"/>
                <a:cs typeface="Arial Bold" panose="020B0704020202020204" pitchFamily="34" charset="0"/>
              </a:defRPr>
            </a:lvl1pPr>
            <a:lvl2pPr marL="342884" indent="0">
              <a:buNone/>
              <a:defRPr sz="750">
                <a:latin typeface="Arial Bold" panose="020B0704020202020204" pitchFamily="34" charset="0"/>
                <a:cs typeface="Arial Bold" panose="020B0704020202020204" pitchFamily="34" charset="0"/>
              </a:defRPr>
            </a:lvl2pPr>
            <a:lvl3pPr marL="685766" indent="0">
              <a:buNone/>
              <a:defRPr sz="750">
                <a:latin typeface="Arial Bold" panose="020B0704020202020204" pitchFamily="34" charset="0"/>
                <a:cs typeface="Arial Bold" panose="020B0704020202020204" pitchFamily="34" charset="0"/>
              </a:defRPr>
            </a:lvl3pPr>
            <a:lvl4pPr marL="1028649" indent="0">
              <a:buNone/>
              <a:defRPr sz="750">
                <a:latin typeface="Arial Bold" panose="020B0704020202020204" pitchFamily="34" charset="0"/>
                <a:cs typeface="Arial Bold" panose="020B0704020202020204" pitchFamily="34" charset="0"/>
              </a:defRPr>
            </a:lvl4pPr>
            <a:lvl5pPr marL="1371532" indent="0">
              <a:buNone/>
              <a:defRPr sz="750">
                <a:latin typeface="Arial Bold" panose="020B0704020202020204" pitchFamily="34" charset="0"/>
                <a:cs typeface="Arial Bold" panose="020B0704020202020204" pitchFamily="34" charset="0"/>
              </a:defRPr>
            </a:lvl5pPr>
          </a:lstStyle>
          <a:p>
            <a:pPr lvl="0"/>
            <a:endParaRPr lang="en-US" dirty="0"/>
          </a:p>
        </p:txBody>
      </p:sp>
      <p:sp>
        <p:nvSpPr>
          <p:cNvPr id="33" name="Text Placeholder 30">
            <a:extLst>
              <a:ext uri="{FF2B5EF4-FFF2-40B4-BE49-F238E27FC236}">
                <a16:creationId xmlns:a16="http://schemas.microsoft.com/office/drawing/2014/main" id="{8151109C-AB60-1F7F-1AD1-8DFE4F3EB7C6}"/>
              </a:ext>
            </a:extLst>
          </p:cNvPr>
          <p:cNvSpPr>
            <a:spLocks noGrp="1"/>
          </p:cNvSpPr>
          <p:nvPr>
            <p:ph type="body" sz="quarter" idx="46"/>
          </p:nvPr>
        </p:nvSpPr>
        <p:spPr>
          <a:xfrm>
            <a:off x="1485900" y="5331635"/>
            <a:ext cx="2343701" cy="103875"/>
          </a:xfrm>
          <a:prstGeom prst="rect">
            <a:avLst/>
          </a:prstGeom>
          <a:solidFill>
            <a:schemeClr val="tx1">
              <a:alpha val="93000"/>
            </a:schemeClr>
          </a:solid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675" b="0" baseline="0">
                <a:solidFill>
                  <a:schemeClr val="bg1"/>
                </a:solidFill>
                <a:latin typeface="+mn-lt"/>
                <a:cs typeface="Arial Bold" panose="020B0704020202020204" pitchFamily="34" charset="0"/>
              </a:defRPr>
            </a:lvl1pPr>
            <a:lvl2pPr marL="342884" indent="0">
              <a:buNone/>
              <a:defRPr sz="750">
                <a:latin typeface="Arial Bold" panose="020B0704020202020204" pitchFamily="34" charset="0"/>
                <a:cs typeface="Arial Bold" panose="020B0704020202020204" pitchFamily="34" charset="0"/>
              </a:defRPr>
            </a:lvl2pPr>
            <a:lvl3pPr marL="685766" indent="0">
              <a:buNone/>
              <a:defRPr sz="750">
                <a:latin typeface="Arial Bold" panose="020B0704020202020204" pitchFamily="34" charset="0"/>
                <a:cs typeface="Arial Bold" panose="020B0704020202020204" pitchFamily="34" charset="0"/>
              </a:defRPr>
            </a:lvl3pPr>
            <a:lvl4pPr marL="1028649" indent="0">
              <a:buNone/>
              <a:defRPr sz="750">
                <a:latin typeface="Arial Bold" panose="020B0704020202020204" pitchFamily="34" charset="0"/>
                <a:cs typeface="Arial Bold" panose="020B0704020202020204" pitchFamily="34" charset="0"/>
              </a:defRPr>
            </a:lvl4pPr>
            <a:lvl5pPr marL="1371532" indent="0">
              <a:buNone/>
              <a:defRPr sz="750">
                <a:latin typeface="Arial Bold" panose="020B0704020202020204" pitchFamily="34" charset="0"/>
                <a:cs typeface="Arial Bold" panose="020B0704020202020204" pitchFamily="34" charset="0"/>
              </a:defRPr>
            </a:lvl5pPr>
          </a:lstStyle>
          <a:p>
            <a:pPr lvl="0"/>
            <a:endParaRPr lang="en-US" dirty="0"/>
          </a:p>
        </p:txBody>
      </p:sp>
      <p:sp>
        <p:nvSpPr>
          <p:cNvPr id="34" name="Text Placeholder 30">
            <a:extLst>
              <a:ext uri="{FF2B5EF4-FFF2-40B4-BE49-F238E27FC236}">
                <a16:creationId xmlns:a16="http://schemas.microsoft.com/office/drawing/2014/main" id="{CB4A63BD-A7EF-A8D8-A59D-19AA73F2CCCD}"/>
              </a:ext>
            </a:extLst>
          </p:cNvPr>
          <p:cNvSpPr>
            <a:spLocks noGrp="1"/>
          </p:cNvSpPr>
          <p:nvPr>
            <p:ph type="body" sz="quarter" idx="47"/>
          </p:nvPr>
        </p:nvSpPr>
        <p:spPr>
          <a:xfrm>
            <a:off x="1485900" y="5512427"/>
            <a:ext cx="2343701" cy="103875"/>
          </a:xfrm>
          <a:prstGeom prst="rect">
            <a:avLst/>
          </a:prstGeom>
          <a:solidFill>
            <a:schemeClr val="tx1">
              <a:alpha val="93000"/>
            </a:schemeClr>
          </a:solid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675" b="0" baseline="0">
                <a:solidFill>
                  <a:schemeClr val="bg1"/>
                </a:solidFill>
                <a:latin typeface="+mn-lt"/>
                <a:cs typeface="Arial Bold" panose="020B0704020202020204" pitchFamily="34" charset="0"/>
              </a:defRPr>
            </a:lvl1pPr>
            <a:lvl2pPr marL="342884" indent="0">
              <a:buNone/>
              <a:defRPr sz="750">
                <a:latin typeface="Arial Bold" panose="020B0704020202020204" pitchFamily="34" charset="0"/>
                <a:cs typeface="Arial Bold" panose="020B0704020202020204" pitchFamily="34" charset="0"/>
              </a:defRPr>
            </a:lvl2pPr>
            <a:lvl3pPr marL="685766" indent="0">
              <a:buNone/>
              <a:defRPr sz="750">
                <a:latin typeface="Arial Bold" panose="020B0704020202020204" pitchFamily="34" charset="0"/>
                <a:cs typeface="Arial Bold" panose="020B0704020202020204" pitchFamily="34" charset="0"/>
              </a:defRPr>
            </a:lvl3pPr>
            <a:lvl4pPr marL="1028649" indent="0">
              <a:buNone/>
              <a:defRPr sz="750">
                <a:latin typeface="Arial Bold" panose="020B0704020202020204" pitchFamily="34" charset="0"/>
                <a:cs typeface="Arial Bold" panose="020B0704020202020204" pitchFamily="34" charset="0"/>
              </a:defRPr>
            </a:lvl4pPr>
            <a:lvl5pPr marL="1371532" indent="0">
              <a:buNone/>
              <a:defRPr sz="750">
                <a:latin typeface="Arial Bold" panose="020B0704020202020204" pitchFamily="34" charset="0"/>
                <a:cs typeface="Arial Bold" panose="020B0704020202020204" pitchFamily="34" charset="0"/>
              </a:defRPr>
            </a:lvl5pPr>
          </a:lstStyle>
          <a:p>
            <a:pPr lvl="0"/>
            <a:endParaRPr lang="en-US" dirty="0"/>
          </a:p>
        </p:txBody>
      </p:sp>
      <p:sp>
        <p:nvSpPr>
          <p:cNvPr id="35" name="Text Placeholder 30">
            <a:extLst>
              <a:ext uri="{FF2B5EF4-FFF2-40B4-BE49-F238E27FC236}">
                <a16:creationId xmlns:a16="http://schemas.microsoft.com/office/drawing/2014/main" id="{AE589BC9-11AC-0E4F-8517-4C64A384FEEC}"/>
              </a:ext>
            </a:extLst>
          </p:cNvPr>
          <p:cNvSpPr>
            <a:spLocks noGrp="1"/>
          </p:cNvSpPr>
          <p:nvPr>
            <p:ph type="body" sz="quarter" idx="48"/>
          </p:nvPr>
        </p:nvSpPr>
        <p:spPr>
          <a:xfrm>
            <a:off x="1485900" y="5693219"/>
            <a:ext cx="2343701" cy="103875"/>
          </a:xfrm>
          <a:prstGeom prst="rect">
            <a:avLst/>
          </a:prstGeom>
          <a:solidFill>
            <a:schemeClr val="tx1">
              <a:alpha val="93000"/>
            </a:schemeClr>
          </a:solidFill>
          <a:ln w="3175">
            <a:solidFill>
              <a:schemeClr val="tx1"/>
            </a:solidFill>
          </a:ln>
        </p:spPr>
        <p:txBody>
          <a:bodyPr wrap="square" lIns="91440" tIns="0" rIns="365760" bIns="0" anchor="ctr" anchorCtr="0">
            <a:spAutoFit/>
          </a:bodyPr>
          <a:lstStyle>
            <a:lvl1pPr marL="0" indent="0" algn="l">
              <a:lnSpc>
                <a:spcPct val="100000"/>
              </a:lnSpc>
              <a:spcBef>
                <a:spcPts val="0"/>
              </a:spcBef>
              <a:buNone/>
              <a:defRPr sz="675" b="0" baseline="0">
                <a:solidFill>
                  <a:schemeClr val="bg1"/>
                </a:solidFill>
                <a:latin typeface="+mn-lt"/>
                <a:cs typeface="Arial Bold" panose="020B0704020202020204" pitchFamily="34" charset="0"/>
              </a:defRPr>
            </a:lvl1pPr>
            <a:lvl2pPr marL="342884" indent="0">
              <a:buNone/>
              <a:defRPr sz="750">
                <a:latin typeface="Arial Bold" panose="020B0704020202020204" pitchFamily="34" charset="0"/>
                <a:cs typeface="Arial Bold" panose="020B0704020202020204" pitchFamily="34" charset="0"/>
              </a:defRPr>
            </a:lvl2pPr>
            <a:lvl3pPr marL="685766" indent="0">
              <a:buNone/>
              <a:defRPr sz="750">
                <a:latin typeface="Arial Bold" panose="020B0704020202020204" pitchFamily="34" charset="0"/>
                <a:cs typeface="Arial Bold" panose="020B0704020202020204" pitchFamily="34" charset="0"/>
              </a:defRPr>
            </a:lvl3pPr>
            <a:lvl4pPr marL="1028649" indent="0">
              <a:buNone/>
              <a:defRPr sz="750">
                <a:latin typeface="Arial Bold" panose="020B0704020202020204" pitchFamily="34" charset="0"/>
                <a:cs typeface="Arial Bold" panose="020B0704020202020204" pitchFamily="34" charset="0"/>
              </a:defRPr>
            </a:lvl4pPr>
            <a:lvl5pPr marL="1371532" indent="0">
              <a:buNone/>
              <a:defRPr sz="750">
                <a:latin typeface="Arial Bold" panose="020B0704020202020204" pitchFamily="34" charset="0"/>
                <a:cs typeface="Arial Bold" panose="020B0704020202020204" pitchFamily="34" charset="0"/>
              </a:defRPr>
            </a:lvl5pPr>
          </a:lstStyle>
          <a:p>
            <a:pPr lvl="0"/>
            <a:endParaRPr lang="en-US" dirty="0"/>
          </a:p>
        </p:txBody>
      </p:sp>
      <p:sp>
        <p:nvSpPr>
          <p:cNvPr id="36" name="Rectangle 15">
            <a:extLst>
              <a:ext uri="{FF2B5EF4-FFF2-40B4-BE49-F238E27FC236}">
                <a16:creationId xmlns:a16="http://schemas.microsoft.com/office/drawing/2014/main" id="{E8C2701D-C971-831C-85D8-D2C5FE64F18B}"/>
              </a:ext>
            </a:extLst>
          </p:cNvPr>
          <p:cNvSpPr>
            <a:spLocks noChangeArrowheads="1"/>
          </p:cNvSpPr>
          <p:nvPr userDrawn="1"/>
        </p:nvSpPr>
        <p:spPr bwMode="auto">
          <a:xfrm>
            <a:off x="1040130" y="6673334"/>
            <a:ext cx="7063740" cy="184666"/>
          </a:xfrm>
          <a:prstGeom prst="rect">
            <a:avLst/>
          </a:prstGeom>
          <a:noFill/>
          <a:ln w="9525">
            <a:noFill/>
            <a:miter lim="800000"/>
            <a:headEnd/>
            <a:tailEnd/>
          </a:ln>
        </p:spPr>
        <p:txBody>
          <a:bodyPr wrap="square" lIns="0" rIns="0" anchor="b">
            <a:spAutoFit/>
          </a:bodyPr>
          <a:lstStyle/>
          <a:p>
            <a:pPr algn="ctr">
              <a:defRPr/>
            </a:pPr>
            <a:r>
              <a:rPr lang="en-US" sz="600" b="1" dirty="0">
                <a:solidFill>
                  <a:schemeClr val="tx1"/>
                </a:solidFill>
                <a:latin typeface="+mn-lt"/>
                <a:cs typeface="Arial Bold" panose="020B0704020202020204" pitchFamily="34" charset="0"/>
              </a:rPr>
              <a:t>EDIT CONTROL STATEMENT UNDER &gt; VIEW &gt; SLIDE MASTER &gt; SCROLL TO TOP &gt; CHANGE HEADER AND FOOTER</a:t>
            </a:r>
          </a:p>
        </p:txBody>
      </p:sp>
      <p:sp>
        <p:nvSpPr>
          <p:cNvPr id="37" name="Rectangle 36">
            <a:extLst>
              <a:ext uri="{FF2B5EF4-FFF2-40B4-BE49-F238E27FC236}">
                <a16:creationId xmlns:a16="http://schemas.microsoft.com/office/drawing/2014/main" id="{0535075B-9CF7-3B14-1CDA-CAD3AF555457}"/>
              </a:ext>
            </a:extLst>
          </p:cNvPr>
          <p:cNvSpPr>
            <a:spLocks noChangeArrowheads="1"/>
          </p:cNvSpPr>
          <p:nvPr userDrawn="1"/>
        </p:nvSpPr>
        <p:spPr bwMode="auto">
          <a:xfrm>
            <a:off x="1040130" y="0"/>
            <a:ext cx="7063740" cy="184666"/>
          </a:xfrm>
          <a:prstGeom prst="rect">
            <a:avLst/>
          </a:prstGeom>
          <a:noFill/>
          <a:ln w="9525">
            <a:noFill/>
            <a:miter lim="800000"/>
            <a:headEnd/>
            <a:tailEnd/>
          </a:ln>
        </p:spPr>
        <p:txBody>
          <a:bodyPr wrap="square" anchor="t" anchorCtr="0">
            <a:spAutoFit/>
          </a:bodyPr>
          <a:lstStyle/>
          <a:p>
            <a:pPr algn="ctr">
              <a:defRPr/>
            </a:pPr>
            <a:r>
              <a:rPr lang="en-US" sz="600" b="1" dirty="0">
                <a:solidFill>
                  <a:schemeClr val="tx1"/>
                </a:solidFill>
                <a:latin typeface="+mn-lt"/>
                <a:cs typeface="Arial Bold" panose="020B0704020202020204" pitchFamily="34" charset="0"/>
              </a:rPr>
              <a:t>EDIT CONTROL STATEMENT UNDER &gt; VIEW &gt; SLIDE MASTER &gt; SCROLL TO TOP &gt; CHANGE HEADER AND FOOTER</a:t>
            </a:r>
          </a:p>
        </p:txBody>
      </p:sp>
      <p:sp>
        <p:nvSpPr>
          <p:cNvPr id="4" name="Subtitle 2">
            <a:extLst>
              <a:ext uri="{FF2B5EF4-FFF2-40B4-BE49-F238E27FC236}">
                <a16:creationId xmlns:a16="http://schemas.microsoft.com/office/drawing/2014/main" id="{F423F089-3AC1-6C0E-DA03-483C190178FB}"/>
              </a:ext>
            </a:extLst>
          </p:cNvPr>
          <p:cNvSpPr>
            <a:spLocks noGrp="1"/>
          </p:cNvSpPr>
          <p:nvPr>
            <p:ph type="subTitle" idx="1" hasCustomPrompt="1"/>
          </p:nvPr>
        </p:nvSpPr>
        <p:spPr>
          <a:xfrm>
            <a:off x="554225" y="3511414"/>
            <a:ext cx="4465712" cy="457200"/>
          </a:xfrm>
        </p:spPr>
        <p:txBody>
          <a:bodyPr anchor="ctr" anchorCtr="0"/>
          <a:lstStyle>
            <a:lvl1pPr marL="0" indent="0" algn="l">
              <a:spcBef>
                <a:spcPts val="0"/>
              </a:spcBef>
              <a:buNone/>
              <a:defRPr sz="900" b="1">
                <a:solidFill>
                  <a:schemeClr val="tx2"/>
                </a:solidFill>
              </a:defRPr>
            </a:lvl1pPr>
            <a:lvl2pPr marL="0" indent="0" algn="l">
              <a:spcBef>
                <a:spcPts val="0"/>
              </a:spcBef>
              <a:buNone/>
              <a:defRPr sz="900" b="1">
                <a:solidFill>
                  <a:schemeClr val="tx2"/>
                </a:solidFill>
              </a:defRPr>
            </a:lvl2pPr>
            <a:lvl3pPr marL="0" indent="0" algn="l">
              <a:spcBef>
                <a:spcPts val="0"/>
              </a:spcBef>
              <a:buNone/>
              <a:defRPr sz="900" b="1">
                <a:solidFill>
                  <a:schemeClr val="tx2"/>
                </a:solidFill>
              </a:defRPr>
            </a:lvl3pPr>
            <a:lvl4pPr marL="0" indent="0" algn="l">
              <a:spcBef>
                <a:spcPts val="0"/>
              </a:spcBef>
              <a:buNone/>
              <a:defRPr sz="900" b="1">
                <a:solidFill>
                  <a:schemeClr val="tx2"/>
                </a:solidFill>
              </a:defRPr>
            </a:lvl4pPr>
            <a:lvl5pPr marL="0" indent="0" algn="l">
              <a:spcBef>
                <a:spcPts val="0"/>
              </a:spcBef>
              <a:buNone/>
              <a:defRPr sz="900" b="1">
                <a:solidFill>
                  <a:schemeClr val="tx2"/>
                </a:solidFill>
              </a:defRPr>
            </a:lvl5pPr>
            <a:lvl6pPr marL="0" indent="0" algn="l">
              <a:spcBef>
                <a:spcPts val="0"/>
              </a:spcBef>
              <a:buNone/>
              <a:defRPr sz="900" b="1">
                <a:solidFill>
                  <a:schemeClr val="tx2"/>
                </a:solidFill>
              </a:defRPr>
            </a:lvl6pPr>
            <a:lvl7pPr marL="0" indent="0" algn="l">
              <a:spcBef>
                <a:spcPts val="0"/>
              </a:spcBef>
              <a:buNone/>
              <a:defRPr sz="900" b="1">
                <a:solidFill>
                  <a:schemeClr val="tx2"/>
                </a:solidFill>
              </a:defRPr>
            </a:lvl7pPr>
            <a:lvl8pPr marL="0" indent="0" algn="l">
              <a:spcBef>
                <a:spcPts val="0"/>
              </a:spcBef>
              <a:buNone/>
              <a:defRPr sz="900" b="1">
                <a:solidFill>
                  <a:schemeClr val="tx2"/>
                </a:solidFill>
              </a:defRPr>
            </a:lvl8pPr>
            <a:lvl9pPr marL="0" indent="0" algn="l">
              <a:spcBef>
                <a:spcPts val="0"/>
              </a:spcBef>
              <a:buNone/>
              <a:defRPr sz="900" b="1">
                <a:solidFill>
                  <a:schemeClr val="tx2"/>
                </a:solidFill>
              </a:defRPr>
            </a:lvl9pPr>
          </a:lstStyle>
          <a:p>
            <a:r>
              <a:rPr lang="en-US" dirty="0"/>
              <a:t>[Presentation subtitle/description]</a:t>
            </a:r>
          </a:p>
        </p:txBody>
      </p:sp>
      <p:sp>
        <p:nvSpPr>
          <p:cNvPr id="8" name="Text Placeholder 3">
            <a:extLst>
              <a:ext uri="{FF2B5EF4-FFF2-40B4-BE49-F238E27FC236}">
                <a16:creationId xmlns:a16="http://schemas.microsoft.com/office/drawing/2014/main" id="{08513D0B-A464-08DA-BAA9-66257F012874}"/>
              </a:ext>
            </a:extLst>
          </p:cNvPr>
          <p:cNvSpPr>
            <a:spLocks noGrp="1"/>
          </p:cNvSpPr>
          <p:nvPr>
            <p:ph type="body" sz="quarter" idx="10" hasCustomPrompt="1"/>
          </p:nvPr>
        </p:nvSpPr>
        <p:spPr>
          <a:xfrm>
            <a:off x="5221252" y="3511414"/>
            <a:ext cx="1973668" cy="457200"/>
          </a:xfrm>
        </p:spPr>
        <p:txBody>
          <a:bodyPr anchor="ctr" anchorCtr="0"/>
          <a:lstStyle>
            <a:lvl1pPr marL="0" indent="0" algn="ctr">
              <a:lnSpc>
                <a:spcPct val="80000"/>
              </a:lnSpc>
              <a:spcBef>
                <a:spcPts val="0"/>
              </a:spcBef>
              <a:buFontTx/>
              <a:buNone/>
              <a:defRPr sz="1050" b="1" cap="all" baseline="0">
                <a:solidFill>
                  <a:schemeClr val="tx2"/>
                </a:solidFill>
              </a:defRPr>
            </a:lvl1pPr>
            <a:lvl2pPr marL="0" indent="0" algn="ctr">
              <a:lnSpc>
                <a:spcPct val="80000"/>
              </a:lnSpc>
              <a:spcBef>
                <a:spcPts val="0"/>
              </a:spcBef>
              <a:buFontTx/>
              <a:buNone/>
              <a:defRPr sz="1050" b="1" cap="all" baseline="0">
                <a:solidFill>
                  <a:schemeClr val="tx2"/>
                </a:solidFill>
              </a:defRPr>
            </a:lvl2pPr>
            <a:lvl3pPr marL="0" indent="0" algn="ctr">
              <a:lnSpc>
                <a:spcPct val="80000"/>
              </a:lnSpc>
              <a:spcBef>
                <a:spcPts val="0"/>
              </a:spcBef>
              <a:buFontTx/>
              <a:buNone/>
              <a:defRPr sz="1050" b="1" cap="all" baseline="0">
                <a:solidFill>
                  <a:schemeClr val="tx2"/>
                </a:solidFill>
              </a:defRPr>
            </a:lvl3pPr>
            <a:lvl4pPr marL="0" indent="0" algn="ctr">
              <a:lnSpc>
                <a:spcPct val="80000"/>
              </a:lnSpc>
              <a:spcBef>
                <a:spcPts val="0"/>
              </a:spcBef>
              <a:buFontTx/>
              <a:buNone/>
              <a:defRPr sz="1050" b="1" cap="all" baseline="0">
                <a:solidFill>
                  <a:schemeClr val="tx2"/>
                </a:solidFill>
              </a:defRPr>
            </a:lvl4pPr>
            <a:lvl5pPr marL="0" indent="0" algn="ctr">
              <a:lnSpc>
                <a:spcPct val="80000"/>
              </a:lnSpc>
              <a:spcBef>
                <a:spcPts val="0"/>
              </a:spcBef>
              <a:buFontTx/>
              <a:buNone/>
              <a:defRPr sz="1050" b="1" cap="all" baseline="0">
                <a:solidFill>
                  <a:schemeClr val="tx2"/>
                </a:solidFill>
              </a:defRPr>
            </a:lvl5pPr>
            <a:lvl6pPr marL="0" indent="0" algn="ctr">
              <a:lnSpc>
                <a:spcPct val="80000"/>
              </a:lnSpc>
              <a:spcBef>
                <a:spcPts val="0"/>
              </a:spcBef>
              <a:buFontTx/>
              <a:buNone/>
              <a:defRPr sz="1050" b="1" cap="all" baseline="0">
                <a:solidFill>
                  <a:schemeClr val="tx2"/>
                </a:solidFill>
              </a:defRPr>
            </a:lvl6pPr>
            <a:lvl7pPr marL="0" indent="0" algn="ctr">
              <a:lnSpc>
                <a:spcPct val="80000"/>
              </a:lnSpc>
              <a:spcBef>
                <a:spcPts val="0"/>
              </a:spcBef>
              <a:buFontTx/>
              <a:buNone/>
              <a:defRPr sz="1050" b="1" cap="all" baseline="0">
                <a:solidFill>
                  <a:schemeClr val="tx2"/>
                </a:solidFill>
              </a:defRPr>
            </a:lvl7pPr>
            <a:lvl8pPr marL="0" indent="0" algn="ctr">
              <a:lnSpc>
                <a:spcPct val="80000"/>
              </a:lnSpc>
              <a:spcBef>
                <a:spcPts val="0"/>
              </a:spcBef>
              <a:buFontTx/>
              <a:buNone/>
              <a:defRPr sz="1050" b="1" cap="all" baseline="0">
                <a:solidFill>
                  <a:schemeClr val="tx2"/>
                </a:solidFill>
              </a:defRPr>
            </a:lvl8pPr>
            <a:lvl9pPr marL="0" indent="0" algn="ctr">
              <a:lnSpc>
                <a:spcPct val="80000"/>
              </a:lnSpc>
              <a:spcBef>
                <a:spcPts val="0"/>
              </a:spcBef>
              <a:buFontTx/>
              <a:buNone/>
              <a:defRPr sz="1050" b="1" cap="all" baseline="0">
                <a:solidFill>
                  <a:schemeClr val="tx2"/>
                </a:solidFill>
              </a:defRPr>
            </a:lvl9pPr>
          </a:lstStyle>
          <a:p>
            <a:pPr lvl="0"/>
            <a:r>
              <a:rPr lang="en-US" dirty="0"/>
              <a:t>[00 Month 0000]</a:t>
            </a:r>
          </a:p>
        </p:txBody>
      </p:sp>
      <p:grpSp>
        <p:nvGrpSpPr>
          <p:cNvPr id="9" name="Group 8">
            <a:extLst>
              <a:ext uri="{FF2B5EF4-FFF2-40B4-BE49-F238E27FC236}">
                <a16:creationId xmlns:a16="http://schemas.microsoft.com/office/drawing/2014/main" id="{A85DA0C9-5CFE-7A98-BD59-775EB350C192}"/>
              </a:ext>
            </a:extLst>
          </p:cNvPr>
          <p:cNvGrpSpPr/>
          <p:nvPr userDrawn="1"/>
        </p:nvGrpSpPr>
        <p:grpSpPr>
          <a:xfrm>
            <a:off x="7068929" y="411163"/>
            <a:ext cx="1664304" cy="484516"/>
            <a:chOff x="7068929" y="411163"/>
            <a:chExt cx="1664304" cy="484516"/>
          </a:xfrm>
        </p:grpSpPr>
        <p:pic>
          <p:nvPicPr>
            <p:cNvPr id="10" name="Picture 9">
              <a:extLst>
                <a:ext uri="{FF2B5EF4-FFF2-40B4-BE49-F238E27FC236}">
                  <a16:creationId xmlns:a16="http://schemas.microsoft.com/office/drawing/2014/main" id="{4E1E7C16-9FA3-3F84-9D24-F4E76D519057}"/>
                </a:ext>
              </a:extLst>
            </p:cNvPr>
            <p:cNvPicPr>
              <a:picLocks noChangeAspect="1"/>
            </p:cNvPicPr>
            <p:nvPr userDrawn="1"/>
          </p:nvPicPr>
          <p:blipFill>
            <a:blip r:embed="rId4"/>
            <a:srcRect l="27016"/>
            <a:stretch>
              <a:fillRect/>
            </a:stretch>
          </p:blipFill>
          <p:spPr>
            <a:xfrm>
              <a:off x="7543800" y="411163"/>
              <a:ext cx="1189433" cy="478022"/>
            </a:xfrm>
            <a:prstGeom prst="rect">
              <a:avLst/>
            </a:prstGeom>
          </p:spPr>
        </p:pic>
        <p:pic>
          <p:nvPicPr>
            <p:cNvPr id="13" name="Picture 12" descr="Logo&#10;&#10;AI-generated content may be incorrect.">
              <a:extLst>
                <a:ext uri="{FF2B5EF4-FFF2-40B4-BE49-F238E27FC236}">
                  <a16:creationId xmlns:a16="http://schemas.microsoft.com/office/drawing/2014/main" id="{30DA4AC9-7845-F567-8266-2F9DC0664721}"/>
                </a:ext>
              </a:extLst>
            </p:cNvPr>
            <p:cNvPicPr>
              <a:picLocks noChangeAspect="1"/>
            </p:cNvPicPr>
            <p:nvPr userDrawn="1"/>
          </p:nvPicPr>
          <p:blipFill>
            <a:blip r:embed="rId5"/>
            <a:stretch>
              <a:fillRect/>
            </a:stretch>
          </p:blipFill>
          <p:spPr>
            <a:xfrm>
              <a:off x="7068929" y="411163"/>
              <a:ext cx="387664" cy="484516"/>
            </a:xfrm>
            <a:prstGeom prst="rect">
              <a:avLst/>
            </a:prstGeom>
          </p:spPr>
        </p:pic>
      </p:grpSp>
    </p:spTree>
    <p:extLst>
      <p:ext uri="{BB962C8B-B14F-4D97-AF65-F5344CB8AC3E}">
        <p14:creationId xmlns:p14="http://schemas.microsoft.com/office/powerpoint/2010/main" val="2491016078"/>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Blank - Black">
    <p:bg>
      <p:bgPr>
        <a:solidFill>
          <a:srgbClr val="221F20"/>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4D7CC9F-EDC9-A6F7-DA66-4A306089A171}"/>
              </a:ext>
            </a:extLst>
          </p:cNvPr>
          <p:cNvSpPr>
            <a:spLocks noGrp="1"/>
          </p:cNvSpPr>
          <p:nvPr>
            <p:ph type="dt" sz="half" idx="10"/>
          </p:nvPr>
        </p:nvSpPr>
        <p:spPr/>
        <p:txBody>
          <a:bodyPr/>
          <a:lstStyle/>
          <a:p>
            <a:fld id="{CD41C263-3501-4369-A962-62B6BF915CDE}" type="datetime3">
              <a:rPr lang="en-US" smtClean="0"/>
              <a:t>8 August 2026</a:t>
            </a:fld>
            <a:endParaRPr lang="en-US" dirty="0"/>
          </a:p>
        </p:txBody>
      </p:sp>
      <p:sp>
        <p:nvSpPr>
          <p:cNvPr id="4" name="Slide Number Placeholder 3">
            <a:extLst>
              <a:ext uri="{FF2B5EF4-FFF2-40B4-BE49-F238E27FC236}">
                <a16:creationId xmlns:a16="http://schemas.microsoft.com/office/drawing/2014/main" id="{F09D9C3A-06B5-D7B7-AE0A-005090EAD783}"/>
              </a:ext>
            </a:extLst>
          </p:cNvPr>
          <p:cNvSpPr>
            <a:spLocks noGrp="1"/>
          </p:cNvSpPr>
          <p:nvPr>
            <p:ph type="sldNum" sz="quarter" idx="11"/>
          </p:nvPr>
        </p:nvSpPr>
        <p:spPr/>
        <p:txBody>
          <a:bodyPr/>
          <a:lstStyle/>
          <a:p>
            <a:fld id="{64E5BE4B-2FBF-4174-9E62-85FAD1CB43A6}" type="slidenum">
              <a:rPr lang="en-US" smtClean="0"/>
              <a:pPr/>
              <a:t>‹#›</a:t>
            </a:fld>
            <a:endParaRPr lang="en-US" dirty="0"/>
          </a:p>
        </p:txBody>
      </p:sp>
      <p:sp>
        <p:nvSpPr>
          <p:cNvPr id="12" name="Rectangle 15">
            <a:extLst>
              <a:ext uri="{FF2B5EF4-FFF2-40B4-BE49-F238E27FC236}">
                <a16:creationId xmlns:a16="http://schemas.microsoft.com/office/drawing/2014/main" id="{C3AD7AA2-11E6-B39D-D586-B3EDAF2B284E}"/>
              </a:ext>
            </a:extLst>
          </p:cNvPr>
          <p:cNvSpPr>
            <a:spLocks noChangeArrowheads="1"/>
          </p:cNvSpPr>
          <p:nvPr userDrawn="1"/>
        </p:nvSpPr>
        <p:spPr bwMode="auto">
          <a:xfrm>
            <a:off x="1040130" y="6673334"/>
            <a:ext cx="7063740" cy="184666"/>
          </a:xfrm>
          <a:prstGeom prst="rect">
            <a:avLst/>
          </a:prstGeom>
          <a:noFill/>
          <a:ln w="9525">
            <a:noFill/>
            <a:miter lim="800000"/>
            <a:headEnd/>
            <a:tailEnd/>
          </a:ln>
        </p:spPr>
        <p:txBody>
          <a:bodyPr wrap="square" lIns="0" rIns="0" anchor="b">
            <a:spAutoFit/>
          </a:bodyPr>
          <a:lstStyle/>
          <a:p>
            <a:pPr algn="ctr">
              <a:defRPr/>
            </a:pPr>
            <a:r>
              <a:rPr lang="en-US" sz="600" b="1" dirty="0">
                <a:solidFill>
                  <a:schemeClr val="tx1"/>
                </a:solidFill>
                <a:latin typeface="+mn-lt"/>
                <a:cs typeface="Arial Bold" panose="020B0704020202020204" pitchFamily="34" charset="0"/>
              </a:rPr>
              <a:t>EDIT CONTROL STATEMENT UNDER &gt; VIEW &gt; SLIDE MASTER &gt; SCROLL TO TOP &gt; CHANGE HEADER AND FOOTER</a:t>
            </a:r>
          </a:p>
        </p:txBody>
      </p:sp>
      <p:sp>
        <p:nvSpPr>
          <p:cNvPr id="13" name="Rectangle 12">
            <a:extLst>
              <a:ext uri="{FF2B5EF4-FFF2-40B4-BE49-F238E27FC236}">
                <a16:creationId xmlns:a16="http://schemas.microsoft.com/office/drawing/2014/main" id="{84DFFEF5-E375-7057-49E4-2C66CAA7921A}"/>
              </a:ext>
            </a:extLst>
          </p:cNvPr>
          <p:cNvSpPr>
            <a:spLocks noChangeArrowheads="1"/>
          </p:cNvSpPr>
          <p:nvPr userDrawn="1"/>
        </p:nvSpPr>
        <p:spPr bwMode="auto">
          <a:xfrm>
            <a:off x="1040130" y="0"/>
            <a:ext cx="7063740" cy="184666"/>
          </a:xfrm>
          <a:prstGeom prst="rect">
            <a:avLst/>
          </a:prstGeom>
          <a:noFill/>
          <a:ln w="9525">
            <a:noFill/>
            <a:miter lim="800000"/>
            <a:headEnd/>
            <a:tailEnd/>
          </a:ln>
        </p:spPr>
        <p:txBody>
          <a:bodyPr wrap="square" anchor="t" anchorCtr="0">
            <a:spAutoFit/>
          </a:bodyPr>
          <a:lstStyle/>
          <a:p>
            <a:pPr algn="ctr">
              <a:defRPr/>
            </a:pPr>
            <a:r>
              <a:rPr lang="en-US" sz="600" b="1" dirty="0">
                <a:solidFill>
                  <a:schemeClr val="tx1"/>
                </a:solidFill>
                <a:latin typeface="+mn-lt"/>
                <a:cs typeface="Arial Bold" panose="020B0704020202020204" pitchFamily="34" charset="0"/>
              </a:rPr>
              <a:t>EDIT CONTROL STATEMENT UNDER &gt; VIEW &gt; SLIDE MASTER &gt; SCROLL TO TOP &gt; CHANGE HEADER AND FOOTER</a:t>
            </a:r>
          </a:p>
        </p:txBody>
      </p:sp>
      <p:grpSp>
        <p:nvGrpSpPr>
          <p:cNvPr id="6" name="Group 5">
            <a:extLst>
              <a:ext uri="{FF2B5EF4-FFF2-40B4-BE49-F238E27FC236}">
                <a16:creationId xmlns:a16="http://schemas.microsoft.com/office/drawing/2014/main" id="{003C0E50-5052-7AAB-4659-884C272B8A3C}"/>
              </a:ext>
            </a:extLst>
          </p:cNvPr>
          <p:cNvGrpSpPr/>
          <p:nvPr userDrawn="1"/>
        </p:nvGrpSpPr>
        <p:grpSpPr>
          <a:xfrm>
            <a:off x="7068929" y="411163"/>
            <a:ext cx="1664304" cy="484516"/>
            <a:chOff x="7068929" y="411163"/>
            <a:chExt cx="1664304" cy="484516"/>
          </a:xfrm>
        </p:grpSpPr>
        <p:pic>
          <p:nvPicPr>
            <p:cNvPr id="7" name="Picture 6">
              <a:extLst>
                <a:ext uri="{FF2B5EF4-FFF2-40B4-BE49-F238E27FC236}">
                  <a16:creationId xmlns:a16="http://schemas.microsoft.com/office/drawing/2014/main" id="{7CC8FA0C-0F52-C48E-0838-EC81BA0ECF76}"/>
                </a:ext>
              </a:extLst>
            </p:cNvPr>
            <p:cNvPicPr>
              <a:picLocks noChangeAspect="1"/>
            </p:cNvPicPr>
            <p:nvPr userDrawn="1"/>
          </p:nvPicPr>
          <p:blipFill>
            <a:blip r:embed="rId2"/>
            <a:srcRect l="27016"/>
            <a:stretch>
              <a:fillRect/>
            </a:stretch>
          </p:blipFill>
          <p:spPr>
            <a:xfrm>
              <a:off x="7543800" y="411163"/>
              <a:ext cx="1189433" cy="478022"/>
            </a:xfrm>
            <a:prstGeom prst="rect">
              <a:avLst/>
            </a:prstGeom>
          </p:spPr>
        </p:pic>
        <p:pic>
          <p:nvPicPr>
            <p:cNvPr id="8" name="Picture 7" descr="Logo&#10;&#10;AI-generated content may be incorrect.">
              <a:extLst>
                <a:ext uri="{FF2B5EF4-FFF2-40B4-BE49-F238E27FC236}">
                  <a16:creationId xmlns:a16="http://schemas.microsoft.com/office/drawing/2014/main" id="{4A99B618-7BFF-0670-D057-981454EF7B68}"/>
                </a:ext>
              </a:extLst>
            </p:cNvPr>
            <p:cNvPicPr>
              <a:picLocks noChangeAspect="1"/>
            </p:cNvPicPr>
            <p:nvPr userDrawn="1"/>
          </p:nvPicPr>
          <p:blipFill>
            <a:blip r:embed="rId3"/>
            <a:stretch>
              <a:fillRect/>
            </a:stretch>
          </p:blipFill>
          <p:spPr>
            <a:xfrm>
              <a:off x="7068929" y="411163"/>
              <a:ext cx="387664" cy="484516"/>
            </a:xfrm>
            <a:prstGeom prst="rect">
              <a:avLst/>
            </a:prstGeom>
          </p:spPr>
        </p:pic>
      </p:grpSp>
    </p:spTree>
    <p:extLst>
      <p:ext uri="{BB962C8B-B14F-4D97-AF65-F5344CB8AC3E}">
        <p14:creationId xmlns:p14="http://schemas.microsoft.com/office/powerpoint/2010/main" val="268382203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888" userDrawn="1">
          <p15:clr>
            <a:srgbClr val="A4A3A4"/>
          </p15:clr>
        </p15:guide>
        <p15:guide id="2" orient="horz" pos="1008" userDrawn="1">
          <p15:clr>
            <a:srgbClr val="A4A3A4"/>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221F20"/>
        </a:solidFill>
        <a:effectLst/>
      </p:bgPr>
    </p:bg>
    <p:spTree>
      <p:nvGrpSpPr>
        <p:cNvPr id="1" name=""/>
        <p:cNvGrpSpPr/>
        <p:nvPr/>
      </p:nvGrpSpPr>
      <p:grpSpPr>
        <a:xfrm>
          <a:off x="0" y="0"/>
          <a:ext cx="0" cy="0"/>
          <a:chOff x="0" y="0"/>
          <a:chExt cx="0" cy="0"/>
        </a:xfrm>
      </p:grpSpPr>
      <p:sp>
        <p:nvSpPr>
          <p:cNvPr id="7" name="TextBox">
            <a:extLst>
              <a:ext uri="{FF2B5EF4-FFF2-40B4-BE49-F238E27FC236}">
                <a16:creationId xmlns:a16="http://schemas.microsoft.com/office/drawing/2014/main" id="{9FBB499C-D22E-E02E-342C-293D573F4036}"/>
              </a:ext>
            </a:extLst>
          </p:cNvPr>
          <p:cNvSpPr txBox="1"/>
          <p:nvPr userDrawn="1"/>
        </p:nvSpPr>
        <p:spPr>
          <a:xfrm>
            <a:off x="411162" y="2148840"/>
            <a:ext cx="8321040" cy="1371600"/>
          </a:xfrm>
          <a:prstGeom prst="rect">
            <a:avLst/>
          </a:prstGeom>
          <a:noFill/>
        </p:spPr>
        <p:txBody>
          <a:bodyPr wrap="square" lIns="0" tIns="0" rIns="0" bIns="0" rtlCol="0">
            <a:noAutofit/>
          </a:bodyPr>
          <a:lstStyle/>
          <a:p>
            <a:pPr marL="0" indent="0">
              <a:lnSpc>
                <a:spcPct val="90000"/>
              </a:lnSpc>
              <a:spcBef>
                <a:spcPts val="0"/>
              </a:spcBef>
              <a:buSzPct val="100000"/>
              <a:buFontTx/>
              <a:buNone/>
            </a:pPr>
            <a:r>
              <a:rPr lang="en-US" sz="3600" cap="all" baseline="0" dirty="0">
                <a:solidFill>
                  <a:srgbClr val="FFCC01"/>
                </a:solidFill>
              </a:rPr>
              <a:t>THANK YOU.</a:t>
            </a:r>
          </a:p>
        </p:txBody>
      </p:sp>
      <p:sp>
        <p:nvSpPr>
          <p:cNvPr id="5" name="Text Placeholder 1">
            <a:extLst>
              <a:ext uri="{FF2B5EF4-FFF2-40B4-BE49-F238E27FC236}">
                <a16:creationId xmlns:a16="http://schemas.microsoft.com/office/drawing/2014/main" id="{900DDD06-33DA-C48B-4271-22D241C5EC75}"/>
              </a:ext>
            </a:extLst>
          </p:cNvPr>
          <p:cNvSpPr>
            <a:spLocks noGrp="1"/>
          </p:cNvSpPr>
          <p:nvPr>
            <p:ph type="body" sz="quarter" idx="10" hasCustomPrompt="1"/>
          </p:nvPr>
        </p:nvSpPr>
        <p:spPr>
          <a:xfrm>
            <a:off x="411164" y="4819415"/>
            <a:ext cx="4024312" cy="1371599"/>
          </a:xfrm>
        </p:spPr>
        <p:txBody>
          <a:bodyPr anchor="b" anchorCtr="0"/>
          <a:lstStyle>
            <a:lvl1pPr marL="0" indent="0">
              <a:spcBef>
                <a:spcPts val="0"/>
              </a:spcBef>
              <a:buFontTx/>
              <a:buNone/>
              <a:defRPr sz="900"/>
            </a:lvl1pPr>
            <a:lvl2pPr marL="0" indent="0">
              <a:spcBef>
                <a:spcPts val="0"/>
              </a:spcBef>
              <a:buFontTx/>
              <a:buNone/>
              <a:defRPr sz="900"/>
            </a:lvl2pPr>
            <a:lvl3pPr marL="0" indent="0">
              <a:spcBef>
                <a:spcPts val="0"/>
              </a:spcBef>
              <a:buFontTx/>
              <a:buNone/>
              <a:defRPr sz="900"/>
            </a:lvl3pPr>
            <a:lvl4pPr marL="0" indent="0">
              <a:spcBef>
                <a:spcPts val="0"/>
              </a:spcBef>
              <a:buFontTx/>
              <a:buNone/>
              <a:defRPr sz="900"/>
            </a:lvl4pPr>
            <a:lvl5pPr marL="0" indent="0">
              <a:spcBef>
                <a:spcPts val="0"/>
              </a:spcBef>
              <a:buFontTx/>
              <a:buNone/>
              <a:defRPr sz="900"/>
            </a:lvl5pPr>
            <a:lvl6pPr marL="0" indent="0">
              <a:spcBef>
                <a:spcPts val="0"/>
              </a:spcBef>
              <a:buFontTx/>
              <a:buNone/>
              <a:defRPr sz="900"/>
            </a:lvl6pPr>
            <a:lvl7pPr marL="0" indent="0">
              <a:spcBef>
                <a:spcPts val="0"/>
              </a:spcBef>
              <a:buFontTx/>
              <a:buNone/>
              <a:defRPr sz="900"/>
            </a:lvl7pPr>
            <a:lvl8pPr marL="0" indent="0">
              <a:spcBef>
                <a:spcPts val="0"/>
              </a:spcBef>
              <a:buFontTx/>
              <a:buNone/>
              <a:defRPr sz="900"/>
            </a:lvl8pPr>
            <a:lvl9pPr marL="0" indent="0">
              <a:spcBef>
                <a:spcPts val="0"/>
              </a:spcBef>
              <a:buFontTx/>
              <a:buNone/>
              <a:defRPr sz="900"/>
            </a:lvl9pPr>
          </a:lstStyle>
          <a:p>
            <a:pPr lvl="0"/>
            <a:r>
              <a:rPr lang="en-US" dirty="0"/>
              <a:t>[Optional contact information]</a:t>
            </a:r>
          </a:p>
        </p:txBody>
      </p:sp>
      <p:sp>
        <p:nvSpPr>
          <p:cNvPr id="2" name="Date Placeholder 1">
            <a:extLst>
              <a:ext uri="{FF2B5EF4-FFF2-40B4-BE49-F238E27FC236}">
                <a16:creationId xmlns:a16="http://schemas.microsoft.com/office/drawing/2014/main" id="{8D632A57-06FC-652E-6EE4-1F70D322E5B3}"/>
              </a:ext>
            </a:extLst>
          </p:cNvPr>
          <p:cNvSpPr>
            <a:spLocks noGrp="1"/>
          </p:cNvSpPr>
          <p:nvPr>
            <p:ph type="dt" sz="half" idx="11"/>
          </p:nvPr>
        </p:nvSpPr>
        <p:spPr/>
        <p:txBody>
          <a:bodyPr/>
          <a:lstStyle/>
          <a:p>
            <a:fld id="{B06F3EBE-B2E8-4992-9F00-9E4B44F057C0}" type="datetime3">
              <a:rPr lang="en-US" smtClean="0"/>
              <a:t>8 August 2026</a:t>
            </a:fld>
            <a:endParaRPr lang="en-US" dirty="0"/>
          </a:p>
        </p:txBody>
      </p:sp>
      <p:sp>
        <p:nvSpPr>
          <p:cNvPr id="4" name="Slide Number Placeholder 3">
            <a:extLst>
              <a:ext uri="{FF2B5EF4-FFF2-40B4-BE49-F238E27FC236}">
                <a16:creationId xmlns:a16="http://schemas.microsoft.com/office/drawing/2014/main" id="{69E1E829-FABB-578E-0154-2C87BBF4E6A0}"/>
              </a:ext>
            </a:extLst>
          </p:cNvPr>
          <p:cNvSpPr>
            <a:spLocks noGrp="1"/>
          </p:cNvSpPr>
          <p:nvPr>
            <p:ph type="sldNum" sz="quarter" idx="12"/>
          </p:nvPr>
        </p:nvSpPr>
        <p:spPr/>
        <p:txBody>
          <a:bodyPr/>
          <a:lstStyle/>
          <a:p>
            <a:fld id="{64E5BE4B-2FBF-4174-9E62-85FAD1CB43A6}" type="slidenum">
              <a:rPr lang="en-US" smtClean="0"/>
              <a:pPr/>
              <a:t>‹#›</a:t>
            </a:fld>
            <a:endParaRPr lang="en-US" dirty="0"/>
          </a:p>
        </p:txBody>
      </p:sp>
      <p:grpSp>
        <p:nvGrpSpPr>
          <p:cNvPr id="8" name="Group 7">
            <a:extLst>
              <a:ext uri="{FF2B5EF4-FFF2-40B4-BE49-F238E27FC236}">
                <a16:creationId xmlns:a16="http://schemas.microsoft.com/office/drawing/2014/main" id="{BAD8E736-72FA-AFBF-C593-DCE234AB0507}"/>
              </a:ext>
            </a:extLst>
          </p:cNvPr>
          <p:cNvGrpSpPr/>
          <p:nvPr userDrawn="1"/>
        </p:nvGrpSpPr>
        <p:grpSpPr>
          <a:xfrm>
            <a:off x="7068929" y="411163"/>
            <a:ext cx="1664304" cy="484516"/>
            <a:chOff x="7068929" y="411163"/>
            <a:chExt cx="1664304" cy="484516"/>
          </a:xfrm>
        </p:grpSpPr>
        <p:pic>
          <p:nvPicPr>
            <p:cNvPr id="9" name="Picture 8">
              <a:extLst>
                <a:ext uri="{FF2B5EF4-FFF2-40B4-BE49-F238E27FC236}">
                  <a16:creationId xmlns:a16="http://schemas.microsoft.com/office/drawing/2014/main" id="{6111F1BB-F3C2-09FB-AC66-8D4222B32CF0}"/>
                </a:ext>
              </a:extLst>
            </p:cNvPr>
            <p:cNvPicPr>
              <a:picLocks noChangeAspect="1"/>
            </p:cNvPicPr>
            <p:nvPr userDrawn="1"/>
          </p:nvPicPr>
          <p:blipFill>
            <a:blip r:embed="rId2"/>
            <a:srcRect l="27016"/>
            <a:stretch>
              <a:fillRect/>
            </a:stretch>
          </p:blipFill>
          <p:spPr>
            <a:xfrm>
              <a:off x="7543800" y="411163"/>
              <a:ext cx="1189433" cy="478022"/>
            </a:xfrm>
            <a:prstGeom prst="rect">
              <a:avLst/>
            </a:prstGeom>
          </p:spPr>
        </p:pic>
        <p:pic>
          <p:nvPicPr>
            <p:cNvPr id="10" name="Picture 9" descr="Logo&#10;&#10;AI-generated content may be incorrect.">
              <a:extLst>
                <a:ext uri="{FF2B5EF4-FFF2-40B4-BE49-F238E27FC236}">
                  <a16:creationId xmlns:a16="http://schemas.microsoft.com/office/drawing/2014/main" id="{633C5541-7A49-5E3D-0694-A42EA69467E8}"/>
                </a:ext>
              </a:extLst>
            </p:cNvPr>
            <p:cNvPicPr>
              <a:picLocks noChangeAspect="1"/>
            </p:cNvPicPr>
            <p:nvPr userDrawn="1"/>
          </p:nvPicPr>
          <p:blipFill>
            <a:blip r:embed="rId3"/>
            <a:stretch>
              <a:fillRect/>
            </a:stretch>
          </p:blipFill>
          <p:spPr>
            <a:xfrm>
              <a:off x="7068929" y="411163"/>
              <a:ext cx="387664" cy="484516"/>
            </a:xfrm>
            <a:prstGeom prst="rect">
              <a:avLst/>
            </a:prstGeom>
          </p:spPr>
        </p:pic>
      </p:grpSp>
    </p:spTree>
    <p:extLst>
      <p:ext uri="{BB962C8B-B14F-4D97-AF65-F5344CB8AC3E}">
        <p14:creationId xmlns:p14="http://schemas.microsoft.com/office/powerpoint/2010/main" val="3631566972"/>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Logo">
    <p:bg>
      <p:bgPr>
        <a:solidFill>
          <a:srgbClr val="221F20"/>
        </a:solidFill>
        <a:effectLst/>
      </p:bgPr>
    </p:bg>
    <p:spTree>
      <p:nvGrpSpPr>
        <p:cNvPr id="1" name=""/>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43471A04-CD70-AD49-CEC8-8D4882F01F47}"/>
              </a:ext>
            </a:extLst>
          </p:cNvPr>
          <p:cNvPicPr>
            <a:picLocks noChangeAspect="1"/>
          </p:cNvPicPr>
          <p:nvPr userDrawn="1"/>
        </p:nvPicPr>
        <p:blipFill>
          <a:blip r:embed="rId2"/>
          <a:stretch>
            <a:fillRect/>
          </a:stretch>
        </p:blipFill>
        <p:spPr>
          <a:xfrm>
            <a:off x="1699293" y="2751469"/>
            <a:ext cx="5745415" cy="1355063"/>
          </a:xfrm>
          <a:prstGeom prst="rect">
            <a:avLst/>
          </a:prstGeom>
        </p:spPr>
      </p:pic>
    </p:spTree>
    <p:extLst>
      <p:ext uri="{BB962C8B-B14F-4D97-AF65-F5344CB8AC3E}">
        <p14:creationId xmlns:p14="http://schemas.microsoft.com/office/powerpoint/2010/main" val="114532190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[Slide title]</a:t>
            </a:r>
          </a:p>
        </p:txBody>
      </p:sp>
      <p:sp>
        <p:nvSpPr>
          <p:cNvPr id="3" name="Content Placeholder 2"/>
          <p:cNvSpPr>
            <a:spLocks noGrp="1"/>
          </p:cNvSpPr>
          <p:nvPr>
            <p:ph idx="1"/>
          </p:nvPr>
        </p:nvSpPr>
        <p:spPr>
          <a:xfrm>
            <a:off x="411480" y="1600198"/>
            <a:ext cx="5096352" cy="4572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F4FBB89F-F200-3967-06C8-C1B71C7F0FF9}"/>
              </a:ext>
            </a:extLst>
          </p:cNvPr>
          <p:cNvSpPr>
            <a:spLocks noGrp="1"/>
          </p:cNvSpPr>
          <p:nvPr>
            <p:ph type="dt" sz="half" idx="10"/>
          </p:nvPr>
        </p:nvSpPr>
        <p:spPr>
          <a:xfrm>
            <a:off x="411480" y="6629400"/>
            <a:ext cx="617220" cy="228600"/>
          </a:xfrm>
        </p:spPr>
        <p:txBody>
          <a:bodyPr lIns="0"/>
          <a:lstStyle/>
          <a:p>
            <a:fld id="{AD622D1A-DF83-41A8-85FF-04D90BF831D3}" type="datetime3">
              <a:rPr lang="en-US" smtClean="0"/>
              <a:t>8 August 2026</a:t>
            </a:fld>
            <a:endParaRPr lang="en-US" dirty="0"/>
          </a:p>
        </p:txBody>
      </p:sp>
      <p:sp>
        <p:nvSpPr>
          <p:cNvPr id="6" name="Slide Number Placeholder 5">
            <a:extLst>
              <a:ext uri="{FF2B5EF4-FFF2-40B4-BE49-F238E27FC236}">
                <a16:creationId xmlns:a16="http://schemas.microsoft.com/office/drawing/2014/main" id="{03C0BAD3-337A-DC60-A7ED-BF13F0826264}"/>
              </a:ext>
            </a:extLst>
          </p:cNvPr>
          <p:cNvSpPr>
            <a:spLocks noGrp="1"/>
          </p:cNvSpPr>
          <p:nvPr>
            <p:ph type="sldNum" sz="quarter" idx="11"/>
          </p:nvPr>
        </p:nvSpPr>
        <p:spPr>
          <a:xfrm>
            <a:off x="8433828" y="6629400"/>
            <a:ext cx="299408" cy="228600"/>
          </a:xfrm>
        </p:spPr>
        <p:txBody>
          <a:bodyPr rIns="0"/>
          <a:lstStyle/>
          <a:p>
            <a:fld id="{64E5BE4B-2FBF-4174-9E62-85FAD1CB43A6}" type="slidenum">
              <a:rPr lang="en-US" smtClean="0"/>
              <a:pPr/>
              <a:t>‹#›</a:t>
            </a:fld>
            <a:endParaRPr lang="en-US" dirty="0"/>
          </a:p>
        </p:txBody>
      </p:sp>
    </p:spTree>
    <p:extLst>
      <p:ext uri="{BB962C8B-B14F-4D97-AF65-F5344CB8AC3E}">
        <p14:creationId xmlns:p14="http://schemas.microsoft.com/office/powerpoint/2010/main" val="3229850317"/>
      </p:ext>
    </p:extLst>
  </p:cSld>
  <p:clrMapOvr>
    <a:masterClrMapping/>
  </p:clrMapOvr>
  <p:extLst>
    <p:ext uri="{DCECCB84-F9BA-43D5-87BE-67443E8EF086}">
      <p15:sldGuideLst xmlns:p15="http://schemas.microsoft.com/office/powerpoint/2012/main">
        <p15:guide id="1" orient="horz" pos="1008" userDrawn="1">
          <p15:clr>
            <a:srgbClr val="A4A3A4"/>
          </p15:clr>
        </p15:guide>
        <p15:guide id="2" orient="horz" pos="3888" userDrawn="1">
          <p15:clr>
            <a:srgbClr val="A4A3A4"/>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 Number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[Slide title]</a:t>
            </a:r>
          </a:p>
        </p:txBody>
      </p:sp>
      <p:sp>
        <p:nvSpPr>
          <p:cNvPr id="3" name="Content Placeholder 2"/>
          <p:cNvSpPr>
            <a:spLocks noGrp="1"/>
          </p:cNvSpPr>
          <p:nvPr>
            <p:ph idx="1"/>
          </p:nvPr>
        </p:nvSpPr>
        <p:spPr>
          <a:xfrm>
            <a:off x="411480" y="1600198"/>
            <a:ext cx="5096352" cy="4572000"/>
          </a:xfrm>
        </p:spPr>
        <p:txBody>
          <a:bodyPr/>
          <a:lstStyle>
            <a:lvl1pPr marL="274320" indent="-274320">
              <a:buFont typeface="+mj-lt"/>
              <a:buAutoNum type="arabicPeriod"/>
              <a:defRPr b="1"/>
            </a:lvl1pPr>
            <a:lvl2pPr marL="274320" indent="0">
              <a:spcBef>
                <a:spcPts val="0"/>
              </a:spcBef>
              <a:buFontTx/>
              <a:buNone/>
              <a:defRPr/>
            </a:lvl2pPr>
            <a:lvl3pPr marL="411480">
              <a:defRPr/>
            </a:lvl3pPr>
            <a:lvl4pPr marL="548640">
              <a:defRPr/>
            </a:lvl4pPr>
            <a:lvl5pPr marL="685800">
              <a:defRPr/>
            </a:lvl5pPr>
            <a:lvl6pPr marL="822960">
              <a:defRPr/>
            </a:lvl6pPr>
            <a:lvl7pPr marL="960120">
              <a:defRPr/>
            </a:lvl7pPr>
            <a:lvl8pPr marL="1097280">
              <a:defRPr/>
            </a:lvl8pPr>
            <a:lvl9pPr marL="1234440">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09096A50-2784-27FE-0A3F-036031C6FB3D}"/>
              </a:ext>
            </a:extLst>
          </p:cNvPr>
          <p:cNvSpPr>
            <a:spLocks noGrp="1"/>
          </p:cNvSpPr>
          <p:nvPr>
            <p:ph type="dt" sz="half" idx="10"/>
          </p:nvPr>
        </p:nvSpPr>
        <p:spPr/>
        <p:txBody>
          <a:bodyPr/>
          <a:lstStyle/>
          <a:p>
            <a:fld id="{0AD4824A-259C-45E9-9173-94DB354A4B84}" type="datetime3">
              <a:rPr lang="en-US" smtClean="0"/>
              <a:t>8 August 2026</a:t>
            </a:fld>
            <a:endParaRPr lang="en-US" dirty="0"/>
          </a:p>
        </p:txBody>
      </p:sp>
      <p:sp>
        <p:nvSpPr>
          <p:cNvPr id="6" name="Slide Number Placeholder 5">
            <a:extLst>
              <a:ext uri="{FF2B5EF4-FFF2-40B4-BE49-F238E27FC236}">
                <a16:creationId xmlns:a16="http://schemas.microsoft.com/office/drawing/2014/main" id="{A1A7A825-CF0B-A4E2-3704-5F661F4873C0}"/>
              </a:ext>
            </a:extLst>
          </p:cNvPr>
          <p:cNvSpPr>
            <a:spLocks noGrp="1"/>
          </p:cNvSpPr>
          <p:nvPr>
            <p:ph type="sldNum" sz="quarter" idx="11"/>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1678790743"/>
      </p:ext>
    </p:extLst>
  </p:cSld>
  <p:clrMapOvr>
    <a:masterClrMapping/>
  </p:clrMapOvr>
  <p:extLst>
    <p:ext uri="{DCECCB84-F9BA-43D5-87BE-67443E8EF086}">
      <p15:sldGuideLst xmlns:p15="http://schemas.microsoft.com/office/powerpoint/2012/main">
        <p15:guide id="1" orient="horz" pos="1008" userDrawn="1">
          <p15:clr>
            <a:srgbClr val="A4A3A4"/>
          </p15:clr>
        </p15:guide>
        <p15:guide id="2" orient="horz" pos="3888" userDrawn="1">
          <p15:clr>
            <a:srgbClr val="A4A3A4"/>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17D0BA3-CE88-4FFE-E80D-CD039190BDDD}"/>
              </a:ext>
            </a:extLst>
          </p:cNvPr>
          <p:cNvSpPr>
            <a:spLocks noGrp="1"/>
          </p:cNvSpPr>
          <p:nvPr>
            <p:ph type="title" hasCustomPrompt="1"/>
          </p:nvPr>
        </p:nvSpPr>
        <p:spPr/>
        <p:txBody>
          <a:bodyPr/>
          <a:lstStyle/>
          <a:p>
            <a:r>
              <a:rPr lang="en-US" dirty="0"/>
              <a:t>[Slide title]</a:t>
            </a:r>
          </a:p>
        </p:txBody>
      </p:sp>
      <p:sp>
        <p:nvSpPr>
          <p:cNvPr id="3" name="Content Placeholder 2"/>
          <p:cNvSpPr>
            <a:spLocks noGrp="1"/>
          </p:cNvSpPr>
          <p:nvPr>
            <p:ph sz="half" idx="1"/>
          </p:nvPr>
        </p:nvSpPr>
        <p:spPr>
          <a:xfrm>
            <a:off x="411479" y="1600200"/>
            <a:ext cx="4023360" cy="4572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09159" y="1600200"/>
            <a:ext cx="4023360" cy="4572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Date Placeholder 5">
            <a:extLst>
              <a:ext uri="{FF2B5EF4-FFF2-40B4-BE49-F238E27FC236}">
                <a16:creationId xmlns:a16="http://schemas.microsoft.com/office/drawing/2014/main" id="{43576077-E818-BDF1-A607-CD8784277FC5}"/>
              </a:ext>
            </a:extLst>
          </p:cNvPr>
          <p:cNvSpPr>
            <a:spLocks noGrp="1"/>
          </p:cNvSpPr>
          <p:nvPr>
            <p:ph type="dt" sz="half" idx="10"/>
          </p:nvPr>
        </p:nvSpPr>
        <p:spPr/>
        <p:txBody>
          <a:bodyPr/>
          <a:lstStyle/>
          <a:p>
            <a:fld id="{334F72C3-CDF3-44A8-B602-1649B1728485}" type="datetime3">
              <a:rPr lang="en-US" smtClean="0"/>
              <a:t>8 August 2026</a:t>
            </a:fld>
            <a:endParaRPr lang="en-US" dirty="0"/>
          </a:p>
        </p:txBody>
      </p:sp>
      <p:sp>
        <p:nvSpPr>
          <p:cNvPr id="7" name="Slide Number Placeholder 6">
            <a:extLst>
              <a:ext uri="{FF2B5EF4-FFF2-40B4-BE49-F238E27FC236}">
                <a16:creationId xmlns:a16="http://schemas.microsoft.com/office/drawing/2014/main" id="{B0B9DE45-E855-FE62-197B-32BBD9BBBA57}"/>
              </a:ext>
            </a:extLst>
          </p:cNvPr>
          <p:cNvSpPr>
            <a:spLocks noGrp="1"/>
          </p:cNvSpPr>
          <p:nvPr>
            <p:ph type="sldNum" sz="quarter" idx="11"/>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395030254"/>
      </p:ext>
    </p:extLst>
  </p:cSld>
  <p:clrMapOvr>
    <a:masterClrMapping/>
  </p:clrMapOvr>
  <p:extLst>
    <p:ext uri="{DCECCB84-F9BA-43D5-87BE-67443E8EF086}">
      <p15:sldGuideLst xmlns:p15="http://schemas.microsoft.com/office/powerpoint/2012/main">
        <p15:guide id="1" orient="horz" pos="1008" userDrawn="1">
          <p15:clr>
            <a:srgbClr val="A4A3A4"/>
          </p15:clr>
        </p15:guide>
        <p15:guide id="2" orient="horz" pos="3888" userDrawn="1">
          <p15:clr>
            <a:srgbClr val="A4A3A4"/>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9713ED7-122D-D0BC-7C53-E1C615A94F8B}"/>
              </a:ext>
            </a:extLst>
          </p:cNvPr>
          <p:cNvSpPr>
            <a:spLocks noGrp="1"/>
          </p:cNvSpPr>
          <p:nvPr>
            <p:ph type="title" hasCustomPrompt="1"/>
          </p:nvPr>
        </p:nvSpPr>
        <p:spPr/>
        <p:txBody>
          <a:bodyPr/>
          <a:lstStyle/>
          <a:p>
            <a:r>
              <a:rPr lang="en-US" dirty="0"/>
              <a:t>[Slide title]</a:t>
            </a:r>
          </a:p>
        </p:txBody>
      </p:sp>
      <p:sp>
        <p:nvSpPr>
          <p:cNvPr id="3" name="Content Placeholder 2"/>
          <p:cNvSpPr>
            <a:spLocks noGrp="1"/>
          </p:cNvSpPr>
          <p:nvPr>
            <p:ph sz="half" idx="1"/>
          </p:nvPr>
        </p:nvSpPr>
        <p:spPr>
          <a:xfrm>
            <a:off x="411479" y="1600200"/>
            <a:ext cx="2587752"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278124" y="1600200"/>
            <a:ext cx="2587752"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4">
            <a:extLst>
              <a:ext uri="{FF2B5EF4-FFF2-40B4-BE49-F238E27FC236}">
                <a16:creationId xmlns:a16="http://schemas.microsoft.com/office/drawing/2014/main" id="{617618FB-CD21-AF4A-B264-6355E9BD7981}"/>
              </a:ext>
            </a:extLst>
          </p:cNvPr>
          <p:cNvSpPr>
            <a:spLocks noGrp="1"/>
          </p:cNvSpPr>
          <p:nvPr>
            <p:ph sz="half" idx="10"/>
          </p:nvPr>
        </p:nvSpPr>
        <p:spPr>
          <a:xfrm>
            <a:off x="6144767" y="1600200"/>
            <a:ext cx="2587752"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7645ED9-A46E-B9F8-0D30-36DF4C37823A}"/>
              </a:ext>
            </a:extLst>
          </p:cNvPr>
          <p:cNvSpPr>
            <a:spLocks noGrp="1"/>
          </p:cNvSpPr>
          <p:nvPr>
            <p:ph type="dt" sz="half" idx="11"/>
          </p:nvPr>
        </p:nvSpPr>
        <p:spPr/>
        <p:txBody>
          <a:bodyPr/>
          <a:lstStyle/>
          <a:p>
            <a:fld id="{1E0132BA-B5E7-4FFD-AF6C-169169D47D4A}" type="datetime3">
              <a:rPr lang="en-US" smtClean="0"/>
              <a:t>8 August 2026</a:t>
            </a:fld>
            <a:endParaRPr lang="en-US" dirty="0"/>
          </a:p>
        </p:txBody>
      </p:sp>
      <p:sp>
        <p:nvSpPr>
          <p:cNvPr id="8" name="Slide Number Placeholder 7">
            <a:extLst>
              <a:ext uri="{FF2B5EF4-FFF2-40B4-BE49-F238E27FC236}">
                <a16:creationId xmlns:a16="http://schemas.microsoft.com/office/drawing/2014/main" id="{87D0D458-416D-011B-0311-0C2B249BFF89}"/>
              </a:ext>
            </a:extLst>
          </p:cNvPr>
          <p:cNvSpPr>
            <a:spLocks noGrp="1"/>
          </p:cNvSpPr>
          <p:nvPr>
            <p:ph type="sldNum" sz="quarter" idx="12"/>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1272869617"/>
      </p:ext>
    </p:extLst>
  </p:cSld>
  <p:clrMapOvr>
    <a:masterClrMapping/>
  </p:clrMapOvr>
  <p:extLst>
    <p:ext uri="{DCECCB84-F9BA-43D5-87BE-67443E8EF086}">
      <p15:sldGuideLst xmlns:p15="http://schemas.microsoft.com/office/powerpoint/2012/main">
        <p15:guide id="1" orient="horz" pos="1008" userDrawn="1">
          <p15:clr>
            <a:srgbClr val="A4A3A4"/>
          </p15:clr>
        </p15:guide>
        <p15:guide id="2" orient="horz" pos="3888" userDrawn="1">
          <p15:clr>
            <a:srgbClr val="A4A3A4"/>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Colum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61ED6E9-4BFC-F986-93E1-1249E94D9780}"/>
              </a:ext>
            </a:extLst>
          </p:cNvPr>
          <p:cNvSpPr>
            <a:spLocks noGrp="1"/>
          </p:cNvSpPr>
          <p:nvPr>
            <p:ph type="title" hasCustomPrompt="1"/>
          </p:nvPr>
        </p:nvSpPr>
        <p:spPr/>
        <p:txBody>
          <a:bodyPr/>
          <a:lstStyle/>
          <a:p>
            <a:r>
              <a:rPr lang="en-US" dirty="0"/>
              <a:t>[Slide title]</a:t>
            </a:r>
          </a:p>
        </p:txBody>
      </p:sp>
      <p:sp>
        <p:nvSpPr>
          <p:cNvPr id="3" name="Content Placeholder 2"/>
          <p:cNvSpPr>
            <a:spLocks noGrp="1"/>
          </p:cNvSpPr>
          <p:nvPr>
            <p:ph sz="half" idx="1"/>
          </p:nvPr>
        </p:nvSpPr>
        <p:spPr>
          <a:xfrm>
            <a:off x="411481" y="1600200"/>
            <a:ext cx="1874519" cy="4572000"/>
          </a:xfrm>
        </p:spPr>
        <p:txBody>
          <a:bodyPr/>
          <a:lstStyle>
            <a:lvl1pPr marL="102870" indent="-102870">
              <a:defRPr sz="975"/>
            </a:lvl1pPr>
            <a:lvl2pPr marL="205740" indent="-102870">
              <a:defRPr sz="975"/>
            </a:lvl2pPr>
            <a:lvl3pPr marL="308610" indent="-102870">
              <a:defRPr sz="975"/>
            </a:lvl3pPr>
            <a:lvl4pPr marL="411480" indent="-102870">
              <a:defRPr sz="975"/>
            </a:lvl4pPr>
            <a:lvl5pPr marL="514350" indent="-102870">
              <a:defRPr sz="975"/>
            </a:lvl5pPr>
            <a:lvl6pPr marL="617220" indent="-102870">
              <a:defRPr sz="975"/>
            </a:lvl6pPr>
            <a:lvl7pPr marL="720090" indent="-102870">
              <a:defRPr sz="975"/>
            </a:lvl7pPr>
            <a:lvl8pPr marL="822960" indent="-102870">
              <a:defRPr sz="975"/>
            </a:lvl8pPr>
            <a:lvl9pPr marL="925830" indent="-102870">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560321" y="1600200"/>
            <a:ext cx="1874519" cy="4572000"/>
          </a:xfrm>
        </p:spPr>
        <p:txBody>
          <a:bodyPr/>
          <a:lstStyle>
            <a:lvl1pPr marL="102870" indent="-102870">
              <a:defRPr sz="975"/>
            </a:lvl1pPr>
            <a:lvl2pPr marL="205740" indent="-102870">
              <a:defRPr sz="975"/>
            </a:lvl2pPr>
            <a:lvl3pPr marL="308610" indent="-102870">
              <a:defRPr sz="975"/>
            </a:lvl3pPr>
            <a:lvl4pPr marL="411480" indent="-102870">
              <a:defRPr sz="975"/>
            </a:lvl4pPr>
            <a:lvl5pPr marL="514350" indent="-102870">
              <a:defRPr sz="975"/>
            </a:lvl5pPr>
            <a:lvl6pPr marL="617220" indent="-102870">
              <a:defRPr sz="975"/>
            </a:lvl6pPr>
            <a:lvl7pPr marL="720090" indent="-102870">
              <a:defRPr sz="975"/>
            </a:lvl7pPr>
            <a:lvl8pPr marL="822960" indent="-102870">
              <a:defRPr sz="975"/>
            </a:lvl8pPr>
            <a:lvl9pPr marL="925830" indent="-102870">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4">
            <a:extLst>
              <a:ext uri="{FF2B5EF4-FFF2-40B4-BE49-F238E27FC236}">
                <a16:creationId xmlns:a16="http://schemas.microsoft.com/office/drawing/2014/main" id="{617618FB-CD21-AF4A-B264-6355E9BD7981}"/>
              </a:ext>
            </a:extLst>
          </p:cNvPr>
          <p:cNvSpPr>
            <a:spLocks noGrp="1"/>
          </p:cNvSpPr>
          <p:nvPr>
            <p:ph sz="half" idx="10"/>
          </p:nvPr>
        </p:nvSpPr>
        <p:spPr>
          <a:xfrm>
            <a:off x="4709161" y="1600200"/>
            <a:ext cx="1874519" cy="4572000"/>
          </a:xfrm>
        </p:spPr>
        <p:txBody>
          <a:bodyPr/>
          <a:lstStyle>
            <a:lvl1pPr marL="102870" indent="-102870">
              <a:defRPr sz="975"/>
            </a:lvl1pPr>
            <a:lvl2pPr marL="205740" indent="-102870">
              <a:defRPr sz="975"/>
            </a:lvl2pPr>
            <a:lvl3pPr marL="308610" indent="-102870">
              <a:defRPr sz="975"/>
            </a:lvl3pPr>
            <a:lvl4pPr marL="411480" indent="-102870">
              <a:defRPr sz="975"/>
            </a:lvl4pPr>
            <a:lvl5pPr marL="514350" indent="-102870">
              <a:defRPr sz="975"/>
            </a:lvl5pPr>
            <a:lvl6pPr marL="617220" indent="-102870">
              <a:defRPr sz="975"/>
            </a:lvl6pPr>
            <a:lvl7pPr marL="720090" indent="-102870">
              <a:defRPr sz="975"/>
            </a:lvl7pPr>
            <a:lvl8pPr marL="822960" indent="-102870">
              <a:defRPr sz="975"/>
            </a:lvl8pPr>
            <a:lvl9pPr marL="925830" indent="-102870">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5">
            <a:extLst>
              <a:ext uri="{FF2B5EF4-FFF2-40B4-BE49-F238E27FC236}">
                <a16:creationId xmlns:a16="http://schemas.microsoft.com/office/drawing/2014/main" id="{873DCC96-E62A-5505-4F1E-4A80C8498209}"/>
              </a:ext>
            </a:extLst>
          </p:cNvPr>
          <p:cNvSpPr>
            <a:spLocks noGrp="1"/>
          </p:cNvSpPr>
          <p:nvPr>
            <p:ph sz="half" idx="11"/>
          </p:nvPr>
        </p:nvSpPr>
        <p:spPr>
          <a:xfrm>
            <a:off x="6858001" y="1600200"/>
            <a:ext cx="1874519" cy="4572000"/>
          </a:xfrm>
        </p:spPr>
        <p:txBody>
          <a:bodyPr/>
          <a:lstStyle>
            <a:lvl1pPr marL="102870" indent="-102870">
              <a:defRPr sz="975"/>
            </a:lvl1pPr>
            <a:lvl2pPr marL="205740" indent="-102870">
              <a:defRPr sz="975"/>
            </a:lvl2pPr>
            <a:lvl3pPr marL="308610" indent="-102870">
              <a:defRPr sz="975"/>
            </a:lvl3pPr>
            <a:lvl4pPr marL="411480" indent="-102870">
              <a:defRPr sz="975"/>
            </a:lvl4pPr>
            <a:lvl5pPr marL="514350" indent="-102870">
              <a:defRPr sz="975"/>
            </a:lvl5pPr>
            <a:lvl6pPr marL="617220" indent="-102870">
              <a:defRPr sz="975"/>
            </a:lvl6pPr>
            <a:lvl7pPr marL="720090" indent="-102870">
              <a:defRPr sz="975"/>
            </a:lvl7pPr>
            <a:lvl8pPr marL="822960" indent="-102870">
              <a:defRPr sz="975"/>
            </a:lvl8pPr>
            <a:lvl9pPr marL="925830" indent="-102870">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99E75897-C7CA-D608-954E-EA24E33CBEB8}"/>
              </a:ext>
            </a:extLst>
          </p:cNvPr>
          <p:cNvSpPr>
            <a:spLocks noGrp="1"/>
          </p:cNvSpPr>
          <p:nvPr>
            <p:ph type="dt" sz="half" idx="12"/>
          </p:nvPr>
        </p:nvSpPr>
        <p:spPr/>
        <p:txBody>
          <a:bodyPr/>
          <a:lstStyle/>
          <a:p>
            <a:fld id="{81A30091-1C2A-4151-8D3C-D1E47A72615F}" type="datetime3">
              <a:rPr lang="en-US" smtClean="0"/>
              <a:t>8 August 2026</a:t>
            </a:fld>
            <a:endParaRPr lang="en-US" dirty="0"/>
          </a:p>
        </p:txBody>
      </p:sp>
      <p:sp>
        <p:nvSpPr>
          <p:cNvPr id="9" name="Slide Number Placeholder 8">
            <a:extLst>
              <a:ext uri="{FF2B5EF4-FFF2-40B4-BE49-F238E27FC236}">
                <a16:creationId xmlns:a16="http://schemas.microsoft.com/office/drawing/2014/main" id="{FF00C8CD-D32C-E34D-BB8E-34B4CB816D39}"/>
              </a:ext>
            </a:extLst>
          </p:cNvPr>
          <p:cNvSpPr>
            <a:spLocks noGrp="1"/>
          </p:cNvSpPr>
          <p:nvPr>
            <p:ph type="sldNum" sz="quarter" idx="13"/>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2773048378"/>
      </p:ext>
    </p:extLst>
  </p:cSld>
  <p:clrMapOvr>
    <a:masterClrMapping/>
  </p:clrMapOvr>
  <p:extLst>
    <p:ext uri="{DCECCB84-F9BA-43D5-87BE-67443E8EF086}">
      <p15:sldGuideLst xmlns:p15="http://schemas.microsoft.com/office/powerpoint/2012/main">
        <p15:guide id="1" orient="horz" pos="1008" userDrawn="1">
          <p15:clr>
            <a:srgbClr val="A4A3A4"/>
          </p15:clr>
        </p15:guide>
        <p15:guide id="2" orient="horz" pos="3888" userDrawn="1">
          <p15:clr>
            <a:srgbClr val="A4A3A4"/>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Icon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61ED6E9-4BFC-F986-93E1-1249E94D9780}"/>
              </a:ext>
            </a:extLst>
          </p:cNvPr>
          <p:cNvSpPr>
            <a:spLocks noGrp="1"/>
          </p:cNvSpPr>
          <p:nvPr>
            <p:ph type="title" hasCustomPrompt="1"/>
          </p:nvPr>
        </p:nvSpPr>
        <p:spPr/>
        <p:txBody>
          <a:bodyPr/>
          <a:lstStyle/>
          <a:p>
            <a:r>
              <a:rPr lang="en-US" dirty="0"/>
              <a:t>[Slide title]</a:t>
            </a:r>
          </a:p>
        </p:txBody>
      </p:sp>
      <p:sp>
        <p:nvSpPr>
          <p:cNvPr id="9" name="Picture Placeholder 2">
            <a:extLst>
              <a:ext uri="{FF2B5EF4-FFF2-40B4-BE49-F238E27FC236}">
                <a16:creationId xmlns:a16="http://schemas.microsoft.com/office/drawing/2014/main" id="{2FDCDCBF-BE41-ACC6-2307-F24F0B601969}"/>
              </a:ext>
            </a:extLst>
          </p:cNvPr>
          <p:cNvSpPr>
            <a:spLocks noGrp="1" noChangeAspect="1"/>
          </p:cNvSpPr>
          <p:nvPr>
            <p:ph type="pic" sz="quarter" idx="12" hasCustomPrompt="1"/>
          </p:nvPr>
        </p:nvSpPr>
        <p:spPr>
          <a:xfrm>
            <a:off x="411480" y="1600200"/>
            <a:ext cx="418338" cy="555498"/>
          </a:xfrm>
        </p:spPr>
        <p:txBody>
          <a:bodyPr anchor="ctr" anchorCtr="0"/>
          <a:lstStyle>
            <a:lvl1pPr marL="0" indent="0" algn="ctr">
              <a:buFontTx/>
              <a:buNone/>
              <a:defRPr sz="600"/>
            </a:lvl1pPr>
          </a:lstStyle>
          <a:p>
            <a:r>
              <a:rPr lang="en-US" dirty="0"/>
              <a:t>[Icon]</a:t>
            </a:r>
          </a:p>
        </p:txBody>
      </p:sp>
      <p:sp>
        <p:nvSpPr>
          <p:cNvPr id="3" name="Content Placeholder 3"/>
          <p:cNvSpPr>
            <a:spLocks noGrp="1"/>
          </p:cNvSpPr>
          <p:nvPr>
            <p:ph sz="half" idx="1"/>
          </p:nvPr>
        </p:nvSpPr>
        <p:spPr>
          <a:xfrm>
            <a:off x="411481" y="2285998"/>
            <a:ext cx="1874519" cy="3886202"/>
          </a:xfrm>
        </p:spPr>
        <p:txBody>
          <a:bodyPr/>
          <a:lstStyle>
            <a:lvl1pPr marL="102870" indent="-102870">
              <a:defRPr sz="975"/>
            </a:lvl1pPr>
            <a:lvl2pPr marL="205740" indent="-102870">
              <a:defRPr sz="975"/>
            </a:lvl2pPr>
            <a:lvl3pPr marL="308610" indent="-102870">
              <a:defRPr sz="975"/>
            </a:lvl3pPr>
            <a:lvl4pPr marL="411480" indent="-102870">
              <a:defRPr sz="975"/>
            </a:lvl4pPr>
            <a:lvl5pPr marL="514350" indent="-102870">
              <a:defRPr sz="975"/>
            </a:lvl5pPr>
            <a:lvl6pPr marL="617220" indent="-102870">
              <a:defRPr sz="975"/>
            </a:lvl6pPr>
            <a:lvl7pPr marL="720090" indent="-102870">
              <a:defRPr sz="975"/>
            </a:lvl7pPr>
            <a:lvl8pPr marL="822960" indent="-102870">
              <a:defRPr sz="975"/>
            </a:lvl8pPr>
            <a:lvl9pPr marL="925830" indent="-102870">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Picture Placeholder 4">
            <a:extLst>
              <a:ext uri="{FF2B5EF4-FFF2-40B4-BE49-F238E27FC236}">
                <a16:creationId xmlns:a16="http://schemas.microsoft.com/office/drawing/2014/main" id="{C7652FE0-2E63-C05D-5D80-EE5429B0A7EE}"/>
              </a:ext>
            </a:extLst>
          </p:cNvPr>
          <p:cNvSpPr>
            <a:spLocks noGrp="1" noChangeAspect="1"/>
          </p:cNvSpPr>
          <p:nvPr>
            <p:ph type="pic" sz="quarter" idx="13" hasCustomPrompt="1"/>
          </p:nvPr>
        </p:nvSpPr>
        <p:spPr>
          <a:xfrm>
            <a:off x="2560320" y="1600200"/>
            <a:ext cx="418338" cy="557784"/>
          </a:xfrm>
        </p:spPr>
        <p:txBody>
          <a:bodyPr anchor="ctr" anchorCtr="0"/>
          <a:lstStyle>
            <a:lvl1pPr marL="0" indent="0" algn="ctr">
              <a:buFontTx/>
              <a:buNone/>
              <a:defRPr sz="600"/>
            </a:lvl1pPr>
          </a:lstStyle>
          <a:p>
            <a:r>
              <a:rPr lang="en-US" dirty="0"/>
              <a:t>[Icon]</a:t>
            </a:r>
          </a:p>
        </p:txBody>
      </p:sp>
      <p:sp>
        <p:nvSpPr>
          <p:cNvPr id="4" name="Content Placeholder 5"/>
          <p:cNvSpPr>
            <a:spLocks noGrp="1"/>
          </p:cNvSpPr>
          <p:nvPr>
            <p:ph sz="half" idx="2"/>
          </p:nvPr>
        </p:nvSpPr>
        <p:spPr>
          <a:xfrm>
            <a:off x="2560321" y="2285998"/>
            <a:ext cx="1874519" cy="3886202"/>
          </a:xfrm>
        </p:spPr>
        <p:txBody>
          <a:bodyPr/>
          <a:lstStyle>
            <a:lvl1pPr marL="102870" indent="-102870">
              <a:defRPr sz="975"/>
            </a:lvl1pPr>
            <a:lvl2pPr marL="205740" indent="-102870">
              <a:defRPr sz="975"/>
            </a:lvl2pPr>
            <a:lvl3pPr marL="308610" indent="-102870">
              <a:defRPr sz="975"/>
            </a:lvl3pPr>
            <a:lvl4pPr marL="411480" indent="-102870">
              <a:defRPr sz="975"/>
            </a:lvl4pPr>
            <a:lvl5pPr marL="514350" indent="-102870">
              <a:defRPr sz="975"/>
            </a:lvl5pPr>
            <a:lvl6pPr marL="617220" indent="-102870">
              <a:defRPr sz="975"/>
            </a:lvl6pPr>
            <a:lvl7pPr marL="720090" indent="-102870">
              <a:defRPr sz="975"/>
            </a:lvl7pPr>
            <a:lvl8pPr marL="822960" indent="-102870">
              <a:defRPr sz="975"/>
            </a:lvl8pPr>
            <a:lvl9pPr marL="925830" indent="-102870">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6">
            <a:extLst>
              <a:ext uri="{FF2B5EF4-FFF2-40B4-BE49-F238E27FC236}">
                <a16:creationId xmlns:a16="http://schemas.microsoft.com/office/drawing/2014/main" id="{B76F3E0A-3A89-0179-6808-7B86658B2939}"/>
              </a:ext>
            </a:extLst>
          </p:cNvPr>
          <p:cNvSpPr>
            <a:spLocks noGrp="1" noChangeAspect="1"/>
          </p:cNvSpPr>
          <p:nvPr>
            <p:ph type="pic" sz="quarter" idx="14" hasCustomPrompt="1"/>
          </p:nvPr>
        </p:nvSpPr>
        <p:spPr>
          <a:xfrm>
            <a:off x="4709160" y="1600200"/>
            <a:ext cx="418338" cy="557784"/>
          </a:xfrm>
        </p:spPr>
        <p:txBody>
          <a:bodyPr anchor="ctr" anchorCtr="0"/>
          <a:lstStyle>
            <a:lvl1pPr marL="0" indent="0" algn="ctr">
              <a:buFontTx/>
              <a:buNone/>
              <a:defRPr sz="600"/>
            </a:lvl1pPr>
          </a:lstStyle>
          <a:p>
            <a:r>
              <a:rPr lang="en-US" dirty="0"/>
              <a:t>[Icon]</a:t>
            </a:r>
          </a:p>
        </p:txBody>
      </p:sp>
      <p:sp>
        <p:nvSpPr>
          <p:cNvPr id="6" name="Content Placeholder 7">
            <a:extLst>
              <a:ext uri="{FF2B5EF4-FFF2-40B4-BE49-F238E27FC236}">
                <a16:creationId xmlns:a16="http://schemas.microsoft.com/office/drawing/2014/main" id="{617618FB-CD21-AF4A-B264-6355E9BD7981}"/>
              </a:ext>
            </a:extLst>
          </p:cNvPr>
          <p:cNvSpPr>
            <a:spLocks noGrp="1"/>
          </p:cNvSpPr>
          <p:nvPr>
            <p:ph sz="half" idx="10"/>
          </p:nvPr>
        </p:nvSpPr>
        <p:spPr>
          <a:xfrm>
            <a:off x="4709161" y="2285998"/>
            <a:ext cx="1874519" cy="3886202"/>
          </a:xfrm>
        </p:spPr>
        <p:txBody>
          <a:bodyPr/>
          <a:lstStyle>
            <a:lvl1pPr marL="102870" indent="-102870">
              <a:defRPr sz="975"/>
            </a:lvl1pPr>
            <a:lvl2pPr marL="205740" indent="-102870">
              <a:defRPr sz="975"/>
            </a:lvl2pPr>
            <a:lvl3pPr marL="308610" indent="-102870">
              <a:defRPr sz="975"/>
            </a:lvl3pPr>
            <a:lvl4pPr marL="411480" indent="-102870">
              <a:defRPr sz="975"/>
            </a:lvl4pPr>
            <a:lvl5pPr marL="514350" indent="-102870">
              <a:defRPr sz="975"/>
            </a:lvl5pPr>
            <a:lvl6pPr marL="617220" indent="-102870">
              <a:defRPr sz="975"/>
            </a:lvl6pPr>
            <a:lvl7pPr marL="720090" indent="-102870">
              <a:defRPr sz="975"/>
            </a:lvl7pPr>
            <a:lvl8pPr marL="822960" indent="-102870">
              <a:defRPr sz="975"/>
            </a:lvl8pPr>
            <a:lvl9pPr marL="925830" indent="-102870">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8">
            <a:extLst>
              <a:ext uri="{FF2B5EF4-FFF2-40B4-BE49-F238E27FC236}">
                <a16:creationId xmlns:a16="http://schemas.microsoft.com/office/drawing/2014/main" id="{83E5AF74-1A89-50D1-F570-2D5345102584}"/>
              </a:ext>
            </a:extLst>
          </p:cNvPr>
          <p:cNvSpPr>
            <a:spLocks noGrp="1" noChangeAspect="1"/>
          </p:cNvSpPr>
          <p:nvPr>
            <p:ph type="pic" sz="quarter" idx="15" hasCustomPrompt="1"/>
          </p:nvPr>
        </p:nvSpPr>
        <p:spPr>
          <a:xfrm>
            <a:off x="6858000" y="1600200"/>
            <a:ext cx="418338" cy="557784"/>
          </a:xfrm>
        </p:spPr>
        <p:txBody>
          <a:bodyPr anchor="ctr" anchorCtr="0"/>
          <a:lstStyle>
            <a:lvl1pPr marL="0" indent="0" algn="ctr">
              <a:buFontTx/>
              <a:buNone/>
              <a:defRPr sz="600"/>
            </a:lvl1pPr>
          </a:lstStyle>
          <a:p>
            <a:r>
              <a:rPr lang="en-US" dirty="0"/>
              <a:t>[Icon]</a:t>
            </a:r>
          </a:p>
        </p:txBody>
      </p:sp>
      <p:sp>
        <p:nvSpPr>
          <p:cNvPr id="5" name="Content Placeholder 9">
            <a:extLst>
              <a:ext uri="{FF2B5EF4-FFF2-40B4-BE49-F238E27FC236}">
                <a16:creationId xmlns:a16="http://schemas.microsoft.com/office/drawing/2014/main" id="{873DCC96-E62A-5505-4F1E-4A80C8498209}"/>
              </a:ext>
            </a:extLst>
          </p:cNvPr>
          <p:cNvSpPr>
            <a:spLocks noGrp="1"/>
          </p:cNvSpPr>
          <p:nvPr>
            <p:ph sz="half" idx="11"/>
          </p:nvPr>
        </p:nvSpPr>
        <p:spPr>
          <a:xfrm>
            <a:off x="6858001" y="2285998"/>
            <a:ext cx="1874519" cy="3886202"/>
          </a:xfrm>
        </p:spPr>
        <p:txBody>
          <a:bodyPr/>
          <a:lstStyle>
            <a:lvl1pPr marL="102870" indent="-102870">
              <a:defRPr sz="975"/>
            </a:lvl1pPr>
            <a:lvl2pPr marL="205740" indent="-102870">
              <a:defRPr sz="975"/>
            </a:lvl2pPr>
            <a:lvl3pPr marL="308610" indent="-102870">
              <a:defRPr sz="975"/>
            </a:lvl3pPr>
            <a:lvl4pPr marL="411480" indent="-102870">
              <a:defRPr sz="975"/>
            </a:lvl4pPr>
            <a:lvl5pPr marL="514350" indent="-102870">
              <a:defRPr sz="975"/>
            </a:lvl5pPr>
            <a:lvl6pPr marL="617220" indent="-102870">
              <a:defRPr sz="975"/>
            </a:lvl6pPr>
            <a:lvl7pPr marL="720090" indent="-102870">
              <a:defRPr sz="975"/>
            </a:lvl7pPr>
            <a:lvl8pPr marL="822960" indent="-102870">
              <a:defRPr sz="975"/>
            </a:lvl8pPr>
            <a:lvl9pPr marL="925830" indent="-102870">
              <a:defRPr sz="9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8B7C8174-B194-B25B-91AA-597E72C81310}"/>
              </a:ext>
            </a:extLst>
          </p:cNvPr>
          <p:cNvSpPr>
            <a:spLocks noGrp="1"/>
          </p:cNvSpPr>
          <p:nvPr>
            <p:ph type="dt" sz="half" idx="16"/>
          </p:nvPr>
        </p:nvSpPr>
        <p:spPr/>
        <p:txBody>
          <a:bodyPr/>
          <a:lstStyle/>
          <a:p>
            <a:fld id="{35D703CE-07B4-4C05-A488-B4566700621F}" type="datetime3">
              <a:rPr lang="en-US" smtClean="0"/>
              <a:t>8 August 2026</a:t>
            </a:fld>
            <a:endParaRPr lang="en-US" dirty="0"/>
          </a:p>
        </p:txBody>
      </p:sp>
      <p:sp>
        <p:nvSpPr>
          <p:cNvPr id="13" name="Slide Number Placeholder 12">
            <a:extLst>
              <a:ext uri="{FF2B5EF4-FFF2-40B4-BE49-F238E27FC236}">
                <a16:creationId xmlns:a16="http://schemas.microsoft.com/office/drawing/2014/main" id="{089FF259-217B-3F10-C738-AE2C6A9EE838}"/>
              </a:ext>
            </a:extLst>
          </p:cNvPr>
          <p:cNvSpPr>
            <a:spLocks noGrp="1"/>
          </p:cNvSpPr>
          <p:nvPr>
            <p:ph type="sldNum" sz="quarter" idx="17"/>
          </p:nvPr>
        </p:nvSpPr>
        <p:spPr/>
        <p:txBody>
          <a:bodyPr/>
          <a:lstStyle/>
          <a:p>
            <a:fld id="{64E5BE4B-2FBF-4174-9E62-85FAD1CB43A6}" type="slidenum">
              <a:rPr lang="en-US" smtClean="0"/>
              <a:pPr/>
              <a:t>‹#›</a:t>
            </a:fld>
            <a:endParaRPr lang="en-US" dirty="0"/>
          </a:p>
        </p:txBody>
      </p:sp>
    </p:spTree>
    <p:extLst>
      <p:ext uri="{BB962C8B-B14F-4D97-AF65-F5344CB8AC3E}">
        <p14:creationId xmlns:p14="http://schemas.microsoft.com/office/powerpoint/2010/main" val="2875406898"/>
      </p:ext>
    </p:extLst>
  </p:cSld>
  <p:clrMapOvr>
    <a:masterClrMapping/>
  </p:clrMapOvr>
  <p:extLst>
    <p:ext uri="{DCECCB84-F9BA-43D5-87BE-67443E8EF086}">
      <p15:sldGuideLst xmlns:p15="http://schemas.microsoft.com/office/powerpoint/2012/main">
        <p15:guide id="1" orient="horz" pos="1008" userDrawn="1">
          <p15:clr>
            <a:srgbClr val="A4A3A4"/>
          </p15:clr>
        </p15:guide>
        <p15:guide id="2" orient="horz" pos="3888" userDrawn="1">
          <p15:clr>
            <a:srgbClr val="A4A3A4"/>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2.png"/><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11480" y="411481"/>
            <a:ext cx="6173470" cy="914400"/>
          </a:xfrm>
          <a:prstGeom prst="rect">
            <a:avLst/>
          </a:prstGeom>
        </p:spPr>
        <p:txBody>
          <a:bodyPr vert="horz" lIns="0" tIns="0" rIns="0" bIns="0" rtlCol="0" anchor="t" anchorCtr="0">
            <a:noAutofit/>
          </a:bodyPr>
          <a:lstStyle/>
          <a:p>
            <a:r>
              <a:rPr lang="en-US" dirty="0"/>
              <a:t>[Slide title]</a:t>
            </a:r>
          </a:p>
        </p:txBody>
      </p:sp>
      <p:sp>
        <p:nvSpPr>
          <p:cNvPr id="3" name="Text Placeholder 2"/>
          <p:cNvSpPr>
            <a:spLocks noGrp="1"/>
          </p:cNvSpPr>
          <p:nvPr>
            <p:ph type="body" idx="1"/>
          </p:nvPr>
        </p:nvSpPr>
        <p:spPr>
          <a:xfrm>
            <a:off x="411479" y="1600198"/>
            <a:ext cx="8321040" cy="4572000"/>
          </a:xfrm>
          <a:prstGeom prst="rect">
            <a:avLst/>
          </a:prstGeom>
        </p:spPr>
        <p:txBody>
          <a:bodyPr vert="horz" lIns="0" tIns="0" rIns="0" bIns="0" spcCol="36576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15">
            <a:extLst>
              <a:ext uri="{FF2B5EF4-FFF2-40B4-BE49-F238E27FC236}">
                <a16:creationId xmlns:a16="http://schemas.microsoft.com/office/drawing/2014/main" id="{A505B177-5D6D-67A3-C213-FBD8A41DB44D}"/>
              </a:ext>
            </a:extLst>
          </p:cNvPr>
          <p:cNvSpPr>
            <a:spLocks noChangeArrowheads="1"/>
          </p:cNvSpPr>
          <p:nvPr userDrawn="1"/>
        </p:nvSpPr>
        <p:spPr bwMode="auto">
          <a:xfrm>
            <a:off x="1040130" y="6673334"/>
            <a:ext cx="7063740" cy="184666"/>
          </a:xfrm>
          <a:prstGeom prst="rect">
            <a:avLst/>
          </a:prstGeom>
          <a:noFill/>
          <a:ln w="9525">
            <a:noFill/>
            <a:miter lim="800000"/>
            <a:headEnd/>
            <a:tailEnd/>
          </a:ln>
        </p:spPr>
        <p:txBody>
          <a:bodyPr wrap="square" lIns="0" rIns="0" anchor="b">
            <a:spAutoFit/>
          </a:bodyPr>
          <a:lstStyle/>
          <a:p>
            <a:pPr algn="ctr">
              <a:defRPr/>
            </a:pPr>
            <a:r>
              <a:rPr lang="en-US" sz="600" b="1" dirty="0">
                <a:solidFill>
                  <a:schemeClr val="accent3"/>
                </a:solidFill>
                <a:latin typeface="+mn-lt"/>
                <a:cs typeface="Arial Bold" panose="020B0704020202020204" pitchFamily="34" charset="0"/>
              </a:rPr>
              <a:t>UNCLASSIFIED</a:t>
            </a:r>
          </a:p>
        </p:txBody>
      </p:sp>
      <p:sp>
        <p:nvSpPr>
          <p:cNvPr id="6" name="Rectangle 5">
            <a:extLst>
              <a:ext uri="{FF2B5EF4-FFF2-40B4-BE49-F238E27FC236}">
                <a16:creationId xmlns:a16="http://schemas.microsoft.com/office/drawing/2014/main" id="{B1B11D7F-02E5-4718-D558-9A38AEFE4A3F}"/>
              </a:ext>
            </a:extLst>
          </p:cNvPr>
          <p:cNvSpPr>
            <a:spLocks noChangeArrowheads="1"/>
          </p:cNvSpPr>
          <p:nvPr userDrawn="1"/>
        </p:nvSpPr>
        <p:spPr bwMode="auto">
          <a:xfrm>
            <a:off x="1040130" y="0"/>
            <a:ext cx="7063740" cy="184666"/>
          </a:xfrm>
          <a:prstGeom prst="rect">
            <a:avLst/>
          </a:prstGeom>
          <a:noFill/>
          <a:ln w="9525">
            <a:noFill/>
            <a:miter lim="800000"/>
            <a:headEnd/>
            <a:tailEnd/>
          </a:ln>
        </p:spPr>
        <p:txBody>
          <a:bodyPr wrap="square" anchor="t" anchorCtr="0">
            <a:spAutoFit/>
          </a:bodyPr>
          <a:lstStyle/>
          <a:p>
            <a:pPr algn="ctr">
              <a:defRPr/>
            </a:pPr>
            <a:r>
              <a:rPr lang="en-US" sz="600" b="1" dirty="0">
                <a:solidFill>
                  <a:schemeClr val="accent3"/>
                </a:solidFill>
                <a:latin typeface="+mn-lt"/>
                <a:cs typeface="Arial Bold" panose="020B0704020202020204" pitchFamily="34" charset="0"/>
              </a:rPr>
              <a:t>UNCLASSIFIED</a:t>
            </a:r>
          </a:p>
        </p:txBody>
      </p:sp>
      <p:sp>
        <p:nvSpPr>
          <p:cNvPr id="13" name="Date Placeholder 12">
            <a:extLst>
              <a:ext uri="{FF2B5EF4-FFF2-40B4-BE49-F238E27FC236}">
                <a16:creationId xmlns:a16="http://schemas.microsoft.com/office/drawing/2014/main" id="{B598B6A5-7EA2-1E58-A263-9A08F2A4D5DB}"/>
              </a:ext>
            </a:extLst>
          </p:cNvPr>
          <p:cNvSpPr>
            <a:spLocks noGrp="1"/>
          </p:cNvSpPr>
          <p:nvPr>
            <p:ph type="dt" sz="half" idx="2"/>
          </p:nvPr>
        </p:nvSpPr>
        <p:spPr>
          <a:xfrm>
            <a:off x="410766" y="6629400"/>
            <a:ext cx="617934" cy="228600"/>
          </a:xfrm>
          <a:prstGeom prst="rect">
            <a:avLst/>
          </a:prstGeom>
        </p:spPr>
        <p:txBody>
          <a:bodyPr vert="horz" lIns="0" tIns="45720" rIns="0" bIns="45720" rtlCol="0" anchor="b" anchorCtr="0"/>
          <a:lstStyle>
            <a:lvl1pPr algn="l">
              <a:defRPr sz="600" b="1">
                <a:solidFill>
                  <a:schemeClr val="tx1"/>
                </a:solidFill>
              </a:defRPr>
            </a:lvl1pPr>
          </a:lstStyle>
          <a:p>
            <a:fld id="{CABCB1B0-B6E5-4DD1-BB55-95C076D6C0C8}" type="datetime3">
              <a:rPr lang="en-US" smtClean="0"/>
              <a:pPr/>
              <a:t>8 August 2026</a:t>
            </a:fld>
            <a:endParaRPr lang="en-US" dirty="0"/>
          </a:p>
        </p:txBody>
      </p:sp>
      <p:sp>
        <p:nvSpPr>
          <p:cNvPr id="14" name="Slide Number Placeholder 13">
            <a:extLst>
              <a:ext uri="{FF2B5EF4-FFF2-40B4-BE49-F238E27FC236}">
                <a16:creationId xmlns:a16="http://schemas.microsoft.com/office/drawing/2014/main" id="{FFA4C418-D296-ED76-977B-4AA2E1E8237F}"/>
              </a:ext>
            </a:extLst>
          </p:cNvPr>
          <p:cNvSpPr>
            <a:spLocks noGrp="1"/>
          </p:cNvSpPr>
          <p:nvPr>
            <p:ph type="sldNum" sz="quarter" idx="4"/>
          </p:nvPr>
        </p:nvSpPr>
        <p:spPr>
          <a:xfrm>
            <a:off x="8408037" y="6629400"/>
            <a:ext cx="331501" cy="228600"/>
          </a:xfrm>
          <a:prstGeom prst="rect">
            <a:avLst/>
          </a:prstGeom>
        </p:spPr>
        <p:txBody>
          <a:bodyPr vert="horz" lIns="0" tIns="45720" rIns="0" bIns="45720" rtlCol="0" anchor="b" anchorCtr="0"/>
          <a:lstStyle>
            <a:lvl1pPr algn="r">
              <a:defRPr sz="600" b="1">
                <a:solidFill>
                  <a:schemeClr val="tx1"/>
                </a:solidFill>
              </a:defRPr>
            </a:lvl1pPr>
          </a:lstStyle>
          <a:p>
            <a:fld id="{64E5BE4B-2FBF-4174-9E62-85FAD1CB43A6}" type="slidenum">
              <a:rPr lang="en-US" smtClean="0"/>
              <a:pPr/>
              <a:t>‹#›</a:t>
            </a:fld>
            <a:endParaRPr lang="en-US" dirty="0"/>
          </a:p>
        </p:txBody>
      </p:sp>
      <p:grpSp>
        <p:nvGrpSpPr>
          <p:cNvPr id="9" name="Group 8">
            <a:extLst>
              <a:ext uri="{FF2B5EF4-FFF2-40B4-BE49-F238E27FC236}">
                <a16:creationId xmlns:a16="http://schemas.microsoft.com/office/drawing/2014/main" id="{C49726A2-89C1-16CC-0D92-E0DF57FF82A4}"/>
              </a:ext>
            </a:extLst>
          </p:cNvPr>
          <p:cNvGrpSpPr/>
          <p:nvPr userDrawn="1"/>
        </p:nvGrpSpPr>
        <p:grpSpPr>
          <a:xfrm>
            <a:off x="7068929" y="411162"/>
            <a:ext cx="1663588" cy="484517"/>
            <a:chOff x="7068929" y="411162"/>
            <a:chExt cx="1663588" cy="484517"/>
          </a:xfrm>
        </p:grpSpPr>
        <p:pic>
          <p:nvPicPr>
            <p:cNvPr id="4" name="Picture 3">
              <a:extLst>
                <a:ext uri="{FF2B5EF4-FFF2-40B4-BE49-F238E27FC236}">
                  <a16:creationId xmlns:a16="http://schemas.microsoft.com/office/drawing/2014/main" id="{2557AD20-7457-5874-FC64-6A84EAA1BD81}"/>
                </a:ext>
              </a:extLst>
            </p:cNvPr>
            <p:cNvPicPr>
              <a:picLocks noChangeAspect="1"/>
            </p:cNvPicPr>
            <p:nvPr userDrawn="1"/>
          </p:nvPicPr>
          <p:blipFill>
            <a:blip r:embed="rId34"/>
            <a:srcRect l="27859"/>
            <a:stretch>
              <a:fillRect/>
            </a:stretch>
          </p:blipFill>
          <p:spPr>
            <a:xfrm>
              <a:off x="7543800" y="411162"/>
              <a:ext cx="1188717" cy="478023"/>
            </a:xfrm>
            <a:prstGeom prst="rect">
              <a:avLst/>
            </a:prstGeom>
          </p:spPr>
        </p:pic>
        <p:pic>
          <p:nvPicPr>
            <p:cNvPr id="7" name="Picture 6" descr="Logo&#10;&#10;AI-generated content may be incorrect.">
              <a:extLst>
                <a:ext uri="{FF2B5EF4-FFF2-40B4-BE49-F238E27FC236}">
                  <a16:creationId xmlns:a16="http://schemas.microsoft.com/office/drawing/2014/main" id="{F1E8FD17-89FB-767A-13CD-57E2BB7E63D2}"/>
                </a:ext>
              </a:extLst>
            </p:cNvPr>
            <p:cNvPicPr>
              <a:picLocks noChangeAspect="1"/>
            </p:cNvPicPr>
            <p:nvPr userDrawn="1"/>
          </p:nvPicPr>
          <p:blipFill>
            <a:blip r:embed="rId35"/>
            <a:stretch>
              <a:fillRect/>
            </a:stretch>
          </p:blipFill>
          <p:spPr>
            <a:xfrm>
              <a:off x="7068929" y="411163"/>
              <a:ext cx="387664" cy="484516"/>
            </a:xfrm>
            <a:prstGeom prst="rect">
              <a:avLst/>
            </a:prstGeom>
          </p:spPr>
        </p:pic>
      </p:grpSp>
    </p:spTree>
    <p:extLst>
      <p:ext uri="{BB962C8B-B14F-4D97-AF65-F5344CB8AC3E}">
        <p14:creationId xmlns:p14="http://schemas.microsoft.com/office/powerpoint/2010/main" val="2530643548"/>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4" r:id="rId3"/>
    <p:sldLayoutId id="2147483662" r:id="rId4"/>
    <p:sldLayoutId id="2147483696" r:id="rId5"/>
    <p:sldLayoutId id="2147483664" r:id="rId6"/>
    <p:sldLayoutId id="2147483681" r:id="rId7"/>
    <p:sldLayoutId id="2147483702" r:id="rId8"/>
    <p:sldLayoutId id="2147483682" r:id="rId9"/>
    <p:sldLayoutId id="2147483685" r:id="rId10"/>
    <p:sldLayoutId id="2147483683" r:id="rId11"/>
    <p:sldLayoutId id="2147483686" r:id="rId12"/>
    <p:sldLayoutId id="2147483684" r:id="rId13"/>
    <p:sldLayoutId id="2147483700" r:id="rId14"/>
    <p:sldLayoutId id="2147483695" r:id="rId15"/>
    <p:sldLayoutId id="2147483690" r:id="rId16"/>
    <p:sldLayoutId id="2147483691" r:id="rId17"/>
    <p:sldLayoutId id="2147483692" r:id="rId18"/>
    <p:sldLayoutId id="2147483693" r:id="rId19"/>
    <p:sldLayoutId id="2147483694" r:id="rId20"/>
    <p:sldLayoutId id="2147483663" r:id="rId21"/>
    <p:sldLayoutId id="2147483676" r:id="rId22"/>
    <p:sldLayoutId id="2147483677" r:id="rId23"/>
    <p:sldLayoutId id="2147483680" r:id="rId24"/>
    <p:sldLayoutId id="2147483678" r:id="rId25"/>
    <p:sldLayoutId id="2147483679" r:id="rId26"/>
    <p:sldLayoutId id="2147483666" r:id="rId27"/>
    <p:sldLayoutId id="2147483703" r:id="rId28"/>
    <p:sldLayoutId id="2147483667" r:id="rId29"/>
    <p:sldLayoutId id="2147483701" r:id="rId30"/>
    <p:sldLayoutId id="2147483669" r:id="rId31"/>
    <p:sldLayoutId id="2147483668" r:id="rId32"/>
  </p:sldLayoutIdLst>
  <p:hf hdr="0"/>
  <p:txStyles>
    <p:titleStyle>
      <a:lvl1pPr algn="l" defTabSz="685800" rtl="0" eaLnBrk="1" latinLnBrk="0" hangingPunct="1">
        <a:lnSpc>
          <a:spcPct val="90000"/>
        </a:lnSpc>
        <a:spcBef>
          <a:spcPct val="0"/>
        </a:spcBef>
        <a:buNone/>
        <a:defRPr sz="2800" kern="1200" cap="all" baseline="0">
          <a:solidFill>
            <a:schemeClr val="tx1"/>
          </a:solidFill>
          <a:latin typeface="+mj-lt"/>
          <a:ea typeface="+mj-ea"/>
          <a:cs typeface="+mj-cs"/>
        </a:defRPr>
      </a:lvl1pPr>
    </p:titleStyle>
    <p:bodyStyle>
      <a:lvl1pPr marL="137160" indent="-137160" algn="l" defTabSz="685800" rtl="0" eaLnBrk="1" latinLnBrk="0" hangingPunct="1">
        <a:lnSpc>
          <a:spcPct val="95000"/>
        </a:lnSpc>
        <a:spcBef>
          <a:spcPts val="750"/>
        </a:spcBef>
        <a:buFont typeface="Arial" panose="020B0604020202020204" pitchFamily="34" charset="0"/>
        <a:buChar char="▪"/>
        <a:defRPr sz="1200" kern="1200">
          <a:solidFill>
            <a:schemeClr val="tx1"/>
          </a:solidFill>
          <a:latin typeface="+mn-lt"/>
          <a:ea typeface="+mn-ea"/>
          <a:cs typeface="+mn-cs"/>
        </a:defRPr>
      </a:lvl1pPr>
      <a:lvl2pPr marL="274320" indent="-137160" algn="l" defTabSz="685800" rtl="0" eaLnBrk="1" latinLnBrk="0" hangingPunct="1">
        <a:lnSpc>
          <a:spcPct val="95000"/>
        </a:lnSpc>
        <a:spcBef>
          <a:spcPts val="375"/>
        </a:spcBef>
        <a:buFont typeface="Arial" panose="020B0604020202020204" pitchFamily="34" charset="0"/>
        <a:buChar char="–"/>
        <a:defRPr sz="1200" kern="1200">
          <a:solidFill>
            <a:schemeClr val="tx1"/>
          </a:solidFill>
          <a:latin typeface="+mn-lt"/>
          <a:ea typeface="+mn-ea"/>
          <a:cs typeface="+mn-cs"/>
        </a:defRPr>
      </a:lvl2pPr>
      <a:lvl3pPr marL="411480" indent="-137160" algn="l" defTabSz="685800" rtl="0" eaLnBrk="1" latinLnBrk="0" hangingPunct="1">
        <a:lnSpc>
          <a:spcPct val="95000"/>
        </a:lnSpc>
        <a:spcBef>
          <a:spcPts val="375"/>
        </a:spcBef>
        <a:buFont typeface="Arial" panose="020B0604020202020204" pitchFamily="34" charset="0"/>
        <a:buChar char="–"/>
        <a:defRPr sz="1200" kern="1200">
          <a:solidFill>
            <a:schemeClr val="tx1"/>
          </a:solidFill>
          <a:latin typeface="+mn-lt"/>
          <a:ea typeface="+mn-ea"/>
          <a:cs typeface="+mn-cs"/>
        </a:defRPr>
      </a:lvl3pPr>
      <a:lvl4pPr marL="548640" indent="-137160" algn="l" defTabSz="685800" rtl="0" eaLnBrk="1" latinLnBrk="0" hangingPunct="1">
        <a:lnSpc>
          <a:spcPct val="95000"/>
        </a:lnSpc>
        <a:spcBef>
          <a:spcPts val="375"/>
        </a:spcBef>
        <a:buFont typeface="Arial" panose="020B0604020202020204" pitchFamily="34" charset="0"/>
        <a:buChar char="–"/>
        <a:defRPr sz="1200" kern="1200">
          <a:solidFill>
            <a:schemeClr val="tx1"/>
          </a:solidFill>
          <a:latin typeface="+mn-lt"/>
          <a:ea typeface="+mn-ea"/>
          <a:cs typeface="+mn-cs"/>
        </a:defRPr>
      </a:lvl4pPr>
      <a:lvl5pPr marL="685800" indent="-137160" algn="l" defTabSz="685800" rtl="0" eaLnBrk="1" latinLnBrk="0" hangingPunct="1">
        <a:lnSpc>
          <a:spcPct val="95000"/>
        </a:lnSpc>
        <a:spcBef>
          <a:spcPts val="375"/>
        </a:spcBef>
        <a:buFont typeface="Arial" panose="020B0604020202020204" pitchFamily="34" charset="0"/>
        <a:buChar char="–"/>
        <a:defRPr sz="1200" kern="1200">
          <a:solidFill>
            <a:schemeClr val="tx1"/>
          </a:solidFill>
          <a:latin typeface="+mn-lt"/>
          <a:ea typeface="+mn-ea"/>
          <a:cs typeface="+mn-cs"/>
        </a:defRPr>
      </a:lvl5pPr>
      <a:lvl6pPr marL="822960" indent="-137160" algn="l" defTabSz="685800" rtl="0" eaLnBrk="1" latinLnBrk="0" hangingPunct="1">
        <a:lnSpc>
          <a:spcPct val="95000"/>
        </a:lnSpc>
        <a:spcBef>
          <a:spcPts val="375"/>
        </a:spcBef>
        <a:buFont typeface="Arial" panose="020B0604020202020204" pitchFamily="34" charset="0"/>
        <a:buChar char="–"/>
        <a:defRPr sz="1275" kern="1200">
          <a:solidFill>
            <a:schemeClr val="tx1"/>
          </a:solidFill>
          <a:latin typeface="+mn-lt"/>
          <a:ea typeface="+mn-ea"/>
          <a:cs typeface="+mn-cs"/>
        </a:defRPr>
      </a:lvl6pPr>
      <a:lvl7pPr marL="960120" indent="-137160" algn="l" defTabSz="685800" rtl="0" eaLnBrk="1" latinLnBrk="0" hangingPunct="1">
        <a:lnSpc>
          <a:spcPct val="95000"/>
        </a:lnSpc>
        <a:spcBef>
          <a:spcPts val="375"/>
        </a:spcBef>
        <a:buFont typeface="Arial" panose="020B0604020202020204" pitchFamily="34" charset="0"/>
        <a:buChar char="–"/>
        <a:defRPr sz="1275" kern="1200">
          <a:solidFill>
            <a:schemeClr val="tx1"/>
          </a:solidFill>
          <a:latin typeface="+mn-lt"/>
          <a:ea typeface="+mn-ea"/>
          <a:cs typeface="+mn-cs"/>
        </a:defRPr>
      </a:lvl7pPr>
      <a:lvl8pPr marL="1097280" indent="-137160" algn="l" defTabSz="685800" rtl="0" eaLnBrk="1" latinLnBrk="0" hangingPunct="1">
        <a:lnSpc>
          <a:spcPct val="95000"/>
        </a:lnSpc>
        <a:spcBef>
          <a:spcPts val="375"/>
        </a:spcBef>
        <a:buFont typeface="Arial" panose="020B0604020202020204" pitchFamily="34" charset="0"/>
        <a:buChar char="–"/>
        <a:defRPr sz="1275" kern="1200">
          <a:solidFill>
            <a:schemeClr val="tx1"/>
          </a:solidFill>
          <a:latin typeface="+mn-lt"/>
          <a:ea typeface="+mn-ea"/>
          <a:cs typeface="+mn-cs"/>
        </a:defRPr>
      </a:lvl8pPr>
      <a:lvl9pPr marL="1234440" indent="-137160" algn="l" defTabSz="685800" rtl="0" eaLnBrk="1" latinLnBrk="0" hangingPunct="1">
        <a:lnSpc>
          <a:spcPct val="95000"/>
        </a:lnSpc>
        <a:spcBef>
          <a:spcPts val="375"/>
        </a:spcBef>
        <a:buFont typeface="Arial" panose="020B0604020202020204" pitchFamily="34" charset="0"/>
        <a:buChar char="–"/>
        <a:defRPr sz="1275" kern="1200">
          <a:solidFill>
            <a:schemeClr val="tx1"/>
          </a:solidFill>
          <a:latin typeface="+mn-lt"/>
          <a:ea typeface="+mn-ea"/>
          <a:cs typeface="+mn-cs"/>
        </a:defRPr>
      </a:lvl9pPr>
    </p:bodyStyle>
    <p:otherStyle>
      <a:defPPr>
        <a:defRPr lang="en-US"/>
      </a:defPPr>
      <a:lvl1pPr marL="0" algn="l" defTabSz="685800" rtl="0" eaLnBrk="1" latinLnBrk="0" hangingPunct="1">
        <a:defRPr sz="1275" kern="1200">
          <a:solidFill>
            <a:schemeClr val="tx1"/>
          </a:solidFill>
          <a:latin typeface="+mn-lt"/>
          <a:ea typeface="+mn-ea"/>
          <a:cs typeface="+mn-cs"/>
        </a:defRPr>
      </a:lvl1pPr>
      <a:lvl2pPr marL="342900" algn="l" defTabSz="685800" rtl="0" eaLnBrk="1" latinLnBrk="0" hangingPunct="1">
        <a:defRPr sz="1275" kern="1200">
          <a:solidFill>
            <a:schemeClr val="tx1"/>
          </a:solidFill>
          <a:latin typeface="+mn-lt"/>
          <a:ea typeface="+mn-ea"/>
          <a:cs typeface="+mn-cs"/>
        </a:defRPr>
      </a:lvl2pPr>
      <a:lvl3pPr marL="685800" algn="l" defTabSz="685800" rtl="0" eaLnBrk="1" latinLnBrk="0" hangingPunct="1">
        <a:defRPr sz="1275" kern="1200">
          <a:solidFill>
            <a:schemeClr val="tx1"/>
          </a:solidFill>
          <a:latin typeface="+mn-lt"/>
          <a:ea typeface="+mn-ea"/>
          <a:cs typeface="+mn-cs"/>
        </a:defRPr>
      </a:lvl3pPr>
      <a:lvl4pPr marL="1028700" algn="l" defTabSz="685800" rtl="0" eaLnBrk="1" latinLnBrk="0" hangingPunct="1">
        <a:defRPr sz="1275" kern="1200">
          <a:solidFill>
            <a:schemeClr val="tx1"/>
          </a:solidFill>
          <a:latin typeface="+mn-lt"/>
          <a:ea typeface="+mn-ea"/>
          <a:cs typeface="+mn-cs"/>
        </a:defRPr>
      </a:lvl4pPr>
      <a:lvl5pPr marL="1371600" algn="l" defTabSz="685800" rtl="0" eaLnBrk="1" latinLnBrk="0" hangingPunct="1">
        <a:defRPr sz="1275" kern="1200">
          <a:solidFill>
            <a:schemeClr val="tx1"/>
          </a:solidFill>
          <a:latin typeface="+mn-lt"/>
          <a:ea typeface="+mn-ea"/>
          <a:cs typeface="+mn-cs"/>
        </a:defRPr>
      </a:lvl5pPr>
      <a:lvl6pPr marL="1714500" algn="l" defTabSz="685800" rtl="0" eaLnBrk="1" latinLnBrk="0" hangingPunct="1">
        <a:defRPr sz="1275" kern="1200">
          <a:solidFill>
            <a:schemeClr val="tx1"/>
          </a:solidFill>
          <a:latin typeface="+mn-lt"/>
          <a:ea typeface="+mn-ea"/>
          <a:cs typeface="+mn-cs"/>
        </a:defRPr>
      </a:lvl6pPr>
      <a:lvl7pPr marL="2057400" algn="l" defTabSz="685800" rtl="0" eaLnBrk="1" latinLnBrk="0" hangingPunct="1">
        <a:defRPr sz="1275" kern="1200">
          <a:solidFill>
            <a:schemeClr val="tx1"/>
          </a:solidFill>
          <a:latin typeface="+mn-lt"/>
          <a:ea typeface="+mn-ea"/>
          <a:cs typeface="+mn-cs"/>
        </a:defRPr>
      </a:lvl7pPr>
      <a:lvl8pPr marL="2400300" algn="l" defTabSz="685800" rtl="0" eaLnBrk="1" latinLnBrk="0" hangingPunct="1">
        <a:defRPr sz="1275" kern="1200">
          <a:solidFill>
            <a:schemeClr val="tx1"/>
          </a:solidFill>
          <a:latin typeface="+mn-lt"/>
          <a:ea typeface="+mn-ea"/>
          <a:cs typeface="+mn-cs"/>
        </a:defRPr>
      </a:lvl8pPr>
      <a:lvl9pPr marL="2743200" algn="l" defTabSz="685800" rtl="0" eaLnBrk="1" latinLnBrk="0" hangingPunct="1">
        <a:defRPr sz="1275"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9" userDrawn="1">
          <p15:clr>
            <a:srgbClr val="F26B43"/>
          </p15:clr>
        </p15:guide>
        <p15:guide id="2" pos="259" userDrawn="1">
          <p15:clr>
            <a:srgbClr val="F26B43"/>
          </p15:clr>
        </p15:guide>
        <p15:guide id="3" pos="5501" userDrawn="1">
          <p15:clr>
            <a:srgbClr val="F26B43"/>
          </p15:clr>
        </p15:guide>
        <p15:guide id="4" orient="horz" pos="4061" userDrawn="1">
          <p15:clr>
            <a:srgbClr val="F26B43"/>
          </p15:clr>
        </p15:guide>
        <p15:guide id="6" pos="764" userDrawn="1">
          <p15:clr>
            <a:srgbClr val="A4A3A4"/>
          </p15:clr>
        </p15:guide>
        <p15:guide id="7" pos="936" userDrawn="1">
          <p15:clr>
            <a:srgbClr val="A4A3A4"/>
          </p15:clr>
        </p15:guide>
        <p15:guide id="8" pos="1611" userDrawn="1">
          <p15:clr>
            <a:srgbClr val="A4A3A4"/>
          </p15:clr>
        </p15:guide>
        <p15:guide id="9" pos="2289" userDrawn="1">
          <p15:clr>
            <a:srgbClr val="A4A3A4"/>
          </p15:clr>
        </p15:guide>
        <p15:guide id="10" pos="2966" userDrawn="1">
          <p15:clr>
            <a:srgbClr val="A4A3A4"/>
          </p15:clr>
        </p15:guide>
        <p15:guide id="11" pos="2793" userDrawn="1">
          <p15:clr>
            <a:srgbClr val="A4A3A4"/>
          </p15:clr>
        </p15:guide>
        <p15:guide id="12" pos="3644" userDrawn="1">
          <p15:clr>
            <a:srgbClr val="A4A3A4"/>
          </p15:clr>
        </p15:guide>
        <p15:guide id="13" pos="4338" userDrawn="1">
          <p15:clr>
            <a:srgbClr val="A4A3A4"/>
          </p15:clr>
        </p15:guide>
        <p15:guide id="14" pos="4995" userDrawn="1">
          <p15:clr>
            <a:srgbClr val="A4A3A4"/>
          </p15:clr>
        </p15:guide>
        <p15:guide id="15" pos="1440" userDrawn="1">
          <p15:clr>
            <a:srgbClr val="A4A3A4"/>
          </p15:clr>
        </p15:guide>
        <p15:guide id="16" pos="2117" userDrawn="1">
          <p15:clr>
            <a:srgbClr val="A4A3A4"/>
          </p15:clr>
        </p15:guide>
        <p15:guide id="17" pos="3470" userDrawn="1">
          <p15:clr>
            <a:srgbClr val="A4A3A4"/>
          </p15:clr>
        </p15:guide>
        <p15:guide id="18" pos="4148" userDrawn="1">
          <p15:clr>
            <a:srgbClr val="A4A3A4"/>
          </p15:clr>
        </p15:guide>
        <p15:guide id="19" pos="4826" userDrawn="1">
          <p15:clr>
            <a:srgbClr val="A4A3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hyperlink" Target="mailto:Eduardo.j.cerame.civ@army.mi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224AC-8984-7A78-10D4-718299C46146}"/>
              </a:ext>
            </a:extLst>
          </p:cNvPr>
          <p:cNvSpPr>
            <a:spLocks noGrp="1"/>
          </p:cNvSpPr>
          <p:nvPr>
            <p:ph type="ctrTitle"/>
          </p:nvPr>
        </p:nvSpPr>
        <p:spPr/>
        <p:txBody>
          <a:bodyPr/>
          <a:lstStyle/>
          <a:p>
            <a:r>
              <a:rPr lang="en-US" dirty="0"/>
              <a:t>U.S. ARMY COMBAT CAPABILITIES DEVELOPMENT COMMAND</a:t>
            </a:r>
            <a:br>
              <a:rPr lang="en-US" dirty="0"/>
            </a:br>
            <a:r>
              <a:rPr lang="en-US" dirty="0">
                <a:solidFill>
                  <a:schemeClr val="tx2"/>
                </a:solidFill>
              </a:rPr>
              <a:t>GROUND VEHICLE SYSTEMS CENTER</a:t>
            </a:r>
            <a:endParaRPr lang="en-US" dirty="0"/>
          </a:p>
        </p:txBody>
      </p:sp>
      <p:sp>
        <p:nvSpPr>
          <p:cNvPr id="3" name="Date Placeholder 2">
            <a:extLst>
              <a:ext uri="{FF2B5EF4-FFF2-40B4-BE49-F238E27FC236}">
                <a16:creationId xmlns:a16="http://schemas.microsoft.com/office/drawing/2014/main" id="{109050AD-9FE6-4612-E1D0-80AC89DFE96F}"/>
              </a:ext>
            </a:extLst>
          </p:cNvPr>
          <p:cNvSpPr>
            <a:spLocks noGrp="1"/>
          </p:cNvSpPr>
          <p:nvPr>
            <p:ph type="dt" sz="half" idx="11"/>
          </p:nvPr>
        </p:nvSpPr>
        <p:spPr/>
        <p:txBody>
          <a:bodyPr/>
          <a:lstStyle/>
          <a:p>
            <a:fld id="{6DDC931E-8CBE-4A3F-A034-9B6122C6DCDB}" type="datetime3">
              <a:rPr lang="en-US" smtClean="0"/>
              <a:t>8 August 2026</a:t>
            </a:fld>
            <a:endParaRPr lang="en-US" dirty="0"/>
          </a:p>
        </p:txBody>
      </p:sp>
      <p:sp>
        <p:nvSpPr>
          <p:cNvPr id="4" name="Slide Number Placeholder 3">
            <a:extLst>
              <a:ext uri="{FF2B5EF4-FFF2-40B4-BE49-F238E27FC236}">
                <a16:creationId xmlns:a16="http://schemas.microsoft.com/office/drawing/2014/main" id="{68C51E92-E244-BC40-7F9B-5A066AA8BADE}"/>
              </a:ext>
            </a:extLst>
          </p:cNvPr>
          <p:cNvSpPr>
            <a:spLocks noGrp="1"/>
          </p:cNvSpPr>
          <p:nvPr>
            <p:ph type="sldNum" sz="quarter" idx="12"/>
          </p:nvPr>
        </p:nvSpPr>
        <p:spPr/>
        <p:txBody>
          <a:bodyPr/>
          <a:lstStyle/>
          <a:p>
            <a:fld id="{64E5BE4B-2FBF-4174-9E62-85FAD1CB43A6}" type="slidenum">
              <a:rPr lang="en-US" smtClean="0"/>
              <a:pPr/>
              <a:t>1</a:t>
            </a:fld>
            <a:endParaRPr lang="en-US" dirty="0"/>
          </a:p>
        </p:txBody>
      </p:sp>
      <p:sp>
        <p:nvSpPr>
          <p:cNvPr id="17" name="Text Placeholder 16">
            <a:extLst>
              <a:ext uri="{FF2B5EF4-FFF2-40B4-BE49-F238E27FC236}">
                <a16:creationId xmlns:a16="http://schemas.microsoft.com/office/drawing/2014/main" id="{F85CE38A-F519-0321-E12A-A327E434767F}"/>
              </a:ext>
            </a:extLst>
          </p:cNvPr>
          <p:cNvSpPr>
            <a:spLocks noGrp="1"/>
          </p:cNvSpPr>
          <p:nvPr>
            <p:ph type="body" sz="quarter" idx="45"/>
          </p:nvPr>
        </p:nvSpPr>
        <p:spPr/>
        <p:txBody>
          <a:bodyPr/>
          <a:lstStyle/>
          <a:p>
            <a:r>
              <a:rPr lang="en-US" dirty="0"/>
              <a:t>DEVCOM GVSC Ground Vehicle Robotics</a:t>
            </a:r>
          </a:p>
        </p:txBody>
      </p:sp>
      <p:sp>
        <p:nvSpPr>
          <p:cNvPr id="19" name="Text Placeholder 18">
            <a:extLst>
              <a:ext uri="{FF2B5EF4-FFF2-40B4-BE49-F238E27FC236}">
                <a16:creationId xmlns:a16="http://schemas.microsoft.com/office/drawing/2014/main" id="{5D8AA804-BBA0-8125-08D9-02F40131D37E}"/>
              </a:ext>
            </a:extLst>
          </p:cNvPr>
          <p:cNvSpPr>
            <a:spLocks noGrp="1"/>
          </p:cNvSpPr>
          <p:nvPr>
            <p:ph type="body" sz="quarter" idx="47"/>
          </p:nvPr>
        </p:nvSpPr>
        <p:spPr>
          <a:xfrm>
            <a:off x="1485899" y="5510213"/>
            <a:ext cx="2343701" cy="225379"/>
          </a:xfrm>
        </p:spPr>
        <p:txBody>
          <a:bodyPr/>
          <a:lstStyle/>
          <a:p>
            <a:r>
              <a:rPr lang="en-US" sz="600" dirty="0">
                <a:solidFill>
                  <a:srgbClr val="000000"/>
                </a:solidFill>
                <a:ea typeface="+mn-lt"/>
                <a:cs typeface="+mn-lt"/>
              </a:rPr>
              <a:t>DISTRIBUTION STATEMENT A. Approved for public release; distribution is unlimited. OPSEC11000 </a:t>
            </a:r>
          </a:p>
        </p:txBody>
      </p:sp>
      <p:sp>
        <p:nvSpPr>
          <p:cNvPr id="20" name="Text Placeholder 19">
            <a:extLst>
              <a:ext uri="{FF2B5EF4-FFF2-40B4-BE49-F238E27FC236}">
                <a16:creationId xmlns:a16="http://schemas.microsoft.com/office/drawing/2014/main" id="{43815E04-7AE9-0BEC-28AE-22FEA46AB498}"/>
              </a:ext>
            </a:extLst>
          </p:cNvPr>
          <p:cNvSpPr>
            <a:spLocks noGrp="1"/>
          </p:cNvSpPr>
          <p:nvPr>
            <p:ph type="body" sz="quarter" idx="48"/>
          </p:nvPr>
        </p:nvSpPr>
        <p:spPr>
          <a:xfrm>
            <a:off x="1485900" y="5853639"/>
            <a:ext cx="2343701" cy="100027"/>
          </a:xfrm>
        </p:spPr>
        <p:txBody>
          <a:bodyPr/>
          <a:lstStyle/>
          <a:p>
            <a:r>
              <a:rPr lang="en-US" sz="650" dirty="0"/>
              <a:t>Eduardo Cerame (e</a:t>
            </a:r>
            <a:r>
              <a:rPr lang="en-US" sz="650" dirty="0">
                <a:hlinkClick r:id="rId2"/>
              </a:rPr>
              <a:t>duardo.j.cerame.civ@army.mil</a:t>
            </a:r>
            <a:r>
              <a:rPr lang="en-US" sz="650" dirty="0"/>
              <a:t>)</a:t>
            </a:r>
          </a:p>
        </p:txBody>
      </p:sp>
      <p:sp>
        <p:nvSpPr>
          <p:cNvPr id="14" name="Subtitle 13">
            <a:extLst>
              <a:ext uri="{FF2B5EF4-FFF2-40B4-BE49-F238E27FC236}">
                <a16:creationId xmlns:a16="http://schemas.microsoft.com/office/drawing/2014/main" id="{BAD4FA3F-B4A3-C0CA-9D98-92059EDC6085}"/>
              </a:ext>
            </a:extLst>
          </p:cNvPr>
          <p:cNvSpPr>
            <a:spLocks noGrp="1"/>
          </p:cNvSpPr>
          <p:nvPr>
            <p:ph type="subTitle" idx="1"/>
          </p:nvPr>
        </p:nvSpPr>
        <p:spPr/>
        <p:txBody>
          <a:bodyPr/>
          <a:lstStyle/>
          <a:p>
            <a:r>
              <a:rPr lang="en-US" dirty="0"/>
              <a:t>Experiences and Advice from a Robotic System Integration Engineer</a:t>
            </a:r>
          </a:p>
        </p:txBody>
      </p:sp>
      <p:sp>
        <p:nvSpPr>
          <p:cNvPr id="15" name="Text Placeholder 14">
            <a:extLst>
              <a:ext uri="{FF2B5EF4-FFF2-40B4-BE49-F238E27FC236}">
                <a16:creationId xmlns:a16="http://schemas.microsoft.com/office/drawing/2014/main" id="{CC8CE572-CA90-062F-7688-E95D7DA12984}"/>
              </a:ext>
            </a:extLst>
          </p:cNvPr>
          <p:cNvSpPr>
            <a:spLocks noGrp="1"/>
          </p:cNvSpPr>
          <p:nvPr>
            <p:ph type="body" sz="quarter" idx="10"/>
          </p:nvPr>
        </p:nvSpPr>
        <p:spPr/>
        <p:txBody>
          <a:bodyPr/>
          <a:lstStyle/>
          <a:p>
            <a:r>
              <a:rPr lang="en-US" dirty="0"/>
              <a:t>11 Aug 2026</a:t>
            </a:r>
          </a:p>
        </p:txBody>
      </p:sp>
    </p:spTree>
    <p:extLst>
      <p:ext uri="{BB962C8B-B14F-4D97-AF65-F5344CB8AC3E}">
        <p14:creationId xmlns:p14="http://schemas.microsoft.com/office/powerpoint/2010/main" val="107968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A0BC9-7A06-3E3A-79D0-B0FC91F729D2}"/>
              </a:ext>
            </a:extLst>
          </p:cNvPr>
          <p:cNvSpPr>
            <a:spLocks noGrp="1"/>
          </p:cNvSpPr>
          <p:nvPr>
            <p:ph type="title"/>
          </p:nvPr>
        </p:nvSpPr>
        <p:spPr>
          <a:xfrm>
            <a:off x="411480" y="411481"/>
            <a:ext cx="6173470" cy="914400"/>
          </a:xfrm>
        </p:spPr>
        <p:txBody>
          <a:bodyPr anchor="t">
            <a:normAutofit/>
          </a:bodyPr>
          <a:lstStyle/>
          <a:p>
            <a:r>
              <a:rPr lang="en-US" dirty="0"/>
              <a:t>Experiences from a Robotic System Integration Engineer</a:t>
            </a:r>
          </a:p>
        </p:txBody>
      </p:sp>
      <p:sp>
        <p:nvSpPr>
          <p:cNvPr id="3" name="Content Placeholder 2">
            <a:extLst>
              <a:ext uri="{FF2B5EF4-FFF2-40B4-BE49-F238E27FC236}">
                <a16:creationId xmlns:a16="http://schemas.microsoft.com/office/drawing/2014/main" id="{9D266715-F618-52AA-C0AD-880F880714E2}"/>
              </a:ext>
            </a:extLst>
          </p:cNvPr>
          <p:cNvSpPr>
            <a:spLocks noGrp="1"/>
          </p:cNvSpPr>
          <p:nvPr>
            <p:ph sz="half" idx="1"/>
          </p:nvPr>
        </p:nvSpPr>
        <p:spPr>
          <a:xfrm>
            <a:off x="411479" y="1600200"/>
            <a:ext cx="4499886" cy="4572000"/>
          </a:xfrm>
        </p:spPr>
        <p:txBody>
          <a:bodyPr>
            <a:normAutofit/>
          </a:bodyPr>
          <a:lstStyle/>
          <a:p>
            <a:pPr marL="0" indent="0">
              <a:buNone/>
            </a:pPr>
            <a:r>
              <a:rPr lang="en-US" sz="1600" u="sng" cap="all" dirty="0"/>
              <a:t>WHO AM I?</a:t>
            </a:r>
          </a:p>
          <a:p>
            <a:r>
              <a:rPr lang="en-US" sz="1600" dirty="0"/>
              <a:t>12 years Government Employee of GVSC Ground Vehicle Robotics</a:t>
            </a:r>
          </a:p>
          <a:p>
            <a:r>
              <a:rPr lang="en-US" sz="1600" dirty="0"/>
              <a:t>B.S.E. Mechanical Engineering from University of Michigan Ann Arbor </a:t>
            </a:r>
          </a:p>
          <a:p>
            <a:r>
              <a:rPr lang="en-US" sz="1600" dirty="0"/>
              <a:t>Supported Projects with Both Optionally Manned and Fully Robotic Systems</a:t>
            </a:r>
          </a:p>
          <a:p>
            <a:pPr lvl="1"/>
            <a:r>
              <a:rPr lang="en-US" sz="1600" dirty="0"/>
              <a:t>System Integration Lab (SIL) Lead for Multiple Efforts</a:t>
            </a:r>
          </a:p>
          <a:p>
            <a:pPr lvl="1"/>
            <a:r>
              <a:rPr lang="en-US" sz="1600" dirty="0"/>
              <a:t>E-Stop and Testing Operator of Autonomous Robotic Platforms</a:t>
            </a:r>
          </a:p>
          <a:p>
            <a:pPr lvl="1"/>
            <a:r>
              <a:rPr lang="en-US" sz="1600" dirty="0"/>
              <a:t>Supported Training of Soldiers at Operational Experiments</a:t>
            </a:r>
          </a:p>
          <a:p>
            <a:pPr lvl="1"/>
            <a:r>
              <a:rPr lang="en-US" sz="1600" dirty="0"/>
              <a:t>On-Site and In-Lab Integration of Autonomy Systems</a:t>
            </a:r>
          </a:p>
        </p:txBody>
      </p:sp>
      <p:pic>
        <p:nvPicPr>
          <p:cNvPr id="7" name="Picture 6">
            <a:extLst>
              <a:ext uri="{FF2B5EF4-FFF2-40B4-BE49-F238E27FC236}">
                <a16:creationId xmlns:a16="http://schemas.microsoft.com/office/drawing/2014/main" id="{CEC07FF8-0C86-F208-4B61-111C30B46213}"/>
              </a:ext>
            </a:extLst>
          </p:cNvPr>
          <p:cNvPicPr>
            <a:picLocks noChangeAspect="1"/>
          </p:cNvPicPr>
          <p:nvPr/>
        </p:nvPicPr>
        <p:blipFill>
          <a:blip r:embed="rId2"/>
          <a:srcRect b="9091"/>
          <a:stretch>
            <a:fillRect/>
          </a:stretch>
        </p:blipFill>
        <p:spPr>
          <a:xfrm>
            <a:off x="5938886" y="1342691"/>
            <a:ext cx="2071500" cy="2353978"/>
          </a:xfrm>
          <a:prstGeom prst="rect">
            <a:avLst/>
          </a:prstGeom>
          <a:noFill/>
        </p:spPr>
      </p:pic>
      <p:sp>
        <p:nvSpPr>
          <p:cNvPr id="4" name="Date Placeholder 3">
            <a:extLst>
              <a:ext uri="{FF2B5EF4-FFF2-40B4-BE49-F238E27FC236}">
                <a16:creationId xmlns:a16="http://schemas.microsoft.com/office/drawing/2014/main" id="{885A49FF-BA02-B334-0611-E4E49343EF4C}"/>
              </a:ext>
            </a:extLst>
          </p:cNvPr>
          <p:cNvSpPr>
            <a:spLocks noGrp="1"/>
          </p:cNvSpPr>
          <p:nvPr>
            <p:ph type="dt" sz="half" idx="10"/>
          </p:nvPr>
        </p:nvSpPr>
        <p:spPr>
          <a:xfrm>
            <a:off x="410766" y="6629400"/>
            <a:ext cx="617934" cy="228600"/>
          </a:xfrm>
        </p:spPr>
        <p:txBody>
          <a:bodyPr anchor="b">
            <a:normAutofit/>
          </a:bodyPr>
          <a:lstStyle/>
          <a:p>
            <a:pPr>
              <a:spcAft>
                <a:spcPts val="600"/>
              </a:spcAft>
            </a:pPr>
            <a:fld id="{4D9CF983-C4EF-4A7D-8274-0E6F898ACD37}" type="datetime3">
              <a:rPr lang="en-US" smtClean="0"/>
              <a:pPr>
                <a:spcAft>
                  <a:spcPts val="600"/>
                </a:spcAft>
              </a:pPr>
              <a:t>8 August 2026</a:t>
            </a:fld>
            <a:endParaRPr lang="en-US"/>
          </a:p>
        </p:txBody>
      </p:sp>
      <p:sp>
        <p:nvSpPr>
          <p:cNvPr id="5" name="Slide Number Placeholder 4">
            <a:extLst>
              <a:ext uri="{FF2B5EF4-FFF2-40B4-BE49-F238E27FC236}">
                <a16:creationId xmlns:a16="http://schemas.microsoft.com/office/drawing/2014/main" id="{9F5E481C-E93A-02EC-DCA2-424380AEDFFC}"/>
              </a:ext>
            </a:extLst>
          </p:cNvPr>
          <p:cNvSpPr>
            <a:spLocks noGrp="1"/>
          </p:cNvSpPr>
          <p:nvPr>
            <p:ph type="sldNum" sz="quarter" idx="11"/>
          </p:nvPr>
        </p:nvSpPr>
        <p:spPr>
          <a:xfrm>
            <a:off x="8408037" y="6629400"/>
            <a:ext cx="331501" cy="228600"/>
          </a:xfrm>
        </p:spPr>
        <p:txBody>
          <a:bodyPr anchor="b">
            <a:normAutofit/>
          </a:bodyPr>
          <a:lstStyle/>
          <a:p>
            <a:pPr>
              <a:spcAft>
                <a:spcPts val="600"/>
              </a:spcAft>
            </a:pPr>
            <a:fld id="{64E5BE4B-2FBF-4174-9E62-85FAD1CB43A6}" type="slidenum">
              <a:rPr lang="en-US" smtClean="0"/>
              <a:pPr>
                <a:spcAft>
                  <a:spcPts val="600"/>
                </a:spcAft>
              </a:pPr>
              <a:t>2</a:t>
            </a:fld>
            <a:endParaRPr lang="en-US"/>
          </a:p>
        </p:txBody>
      </p:sp>
      <p:pic>
        <p:nvPicPr>
          <p:cNvPr id="1026" name="Picture 2">
            <a:extLst>
              <a:ext uri="{FF2B5EF4-FFF2-40B4-BE49-F238E27FC236}">
                <a16:creationId xmlns:a16="http://schemas.microsoft.com/office/drawing/2014/main" id="{6CF43D08-8421-CB08-AE24-028CA8BB8BA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309" t="25214" r="24059" b="7418"/>
          <a:stretch>
            <a:fillRect/>
          </a:stretch>
        </p:blipFill>
        <p:spPr bwMode="auto">
          <a:xfrm>
            <a:off x="5201555" y="3856924"/>
            <a:ext cx="3530966" cy="2353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7754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7CB0A-F41C-E85B-D20D-CC5C1C4A1033}"/>
              </a:ext>
            </a:extLst>
          </p:cNvPr>
          <p:cNvSpPr>
            <a:spLocks noGrp="1"/>
          </p:cNvSpPr>
          <p:nvPr>
            <p:ph type="title"/>
          </p:nvPr>
        </p:nvSpPr>
        <p:spPr/>
        <p:txBody>
          <a:bodyPr/>
          <a:lstStyle/>
          <a:p>
            <a:r>
              <a:rPr lang="en-US" dirty="0"/>
              <a:t>1. DON’T UNDERESTIMATE THE COMPLEXITY</a:t>
            </a:r>
          </a:p>
        </p:txBody>
      </p:sp>
      <p:sp>
        <p:nvSpPr>
          <p:cNvPr id="3" name="Content Placeholder 2">
            <a:extLst>
              <a:ext uri="{FF2B5EF4-FFF2-40B4-BE49-F238E27FC236}">
                <a16:creationId xmlns:a16="http://schemas.microsoft.com/office/drawing/2014/main" id="{90CFFF77-FC85-E8AD-2548-970DE81335EB}"/>
              </a:ext>
            </a:extLst>
          </p:cNvPr>
          <p:cNvSpPr>
            <a:spLocks noGrp="1"/>
          </p:cNvSpPr>
          <p:nvPr>
            <p:ph idx="1"/>
          </p:nvPr>
        </p:nvSpPr>
        <p:spPr/>
        <p:txBody>
          <a:bodyPr/>
          <a:lstStyle/>
          <a:p>
            <a:r>
              <a:rPr lang="en-US" sz="1600" dirty="0"/>
              <a:t>Systems Of Systems Often Sound Less Complex Than They Really Are</a:t>
            </a:r>
          </a:p>
          <a:p>
            <a:endParaRPr lang="en-US" sz="1600" dirty="0"/>
          </a:p>
          <a:p>
            <a:r>
              <a:rPr lang="en-US" sz="1600" dirty="0"/>
              <a:t>Plug And Play Systems Or Standards Often Aren’t As Easy As Expected</a:t>
            </a:r>
          </a:p>
          <a:p>
            <a:endParaRPr lang="en-US" sz="1600" dirty="0"/>
          </a:p>
          <a:p>
            <a:r>
              <a:rPr lang="en-US" sz="1600" dirty="0"/>
              <a:t>Be Clear With Documentation And Generate Notes Or Reference Materials For Everyone To Use</a:t>
            </a:r>
          </a:p>
          <a:p>
            <a:endParaRPr lang="en-US" sz="1600" dirty="0"/>
          </a:p>
          <a:p>
            <a:r>
              <a:rPr lang="en-US" sz="1600" dirty="0"/>
              <a:t>Budget Enough Time For Integration And Troubleshooting!</a:t>
            </a:r>
          </a:p>
          <a:p>
            <a:endParaRPr lang="en-US" sz="1600" dirty="0"/>
          </a:p>
          <a:p>
            <a:r>
              <a:rPr lang="en-US" sz="1600" dirty="0"/>
              <a:t>Physics Doesn’t Care How Important Your Program Is!</a:t>
            </a:r>
          </a:p>
        </p:txBody>
      </p:sp>
      <p:sp>
        <p:nvSpPr>
          <p:cNvPr id="4" name="Date Placeholder 3">
            <a:extLst>
              <a:ext uri="{FF2B5EF4-FFF2-40B4-BE49-F238E27FC236}">
                <a16:creationId xmlns:a16="http://schemas.microsoft.com/office/drawing/2014/main" id="{E2CEA7AE-4982-3AF4-951D-E345D5B29B76}"/>
              </a:ext>
            </a:extLst>
          </p:cNvPr>
          <p:cNvSpPr>
            <a:spLocks noGrp="1"/>
          </p:cNvSpPr>
          <p:nvPr>
            <p:ph type="dt" sz="half" idx="10"/>
          </p:nvPr>
        </p:nvSpPr>
        <p:spPr/>
        <p:txBody>
          <a:bodyPr/>
          <a:lstStyle/>
          <a:p>
            <a:fld id="{AD622D1A-DF83-41A8-85FF-04D90BF831D3}" type="datetime3">
              <a:rPr lang="en-US" smtClean="0"/>
              <a:t>8 August 2026</a:t>
            </a:fld>
            <a:endParaRPr lang="en-US" dirty="0"/>
          </a:p>
        </p:txBody>
      </p:sp>
      <p:sp>
        <p:nvSpPr>
          <p:cNvPr id="5" name="Slide Number Placeholder 4">
            <a:extLst>
              <a:ext uri="{FF2B5EF4-FFF2-40B4-BE49-F238E27FC236}">
                <a16:creationId xmlns:a16="http://schemas.microsoft.com/office/drawing/2014/main" id="{EA98D32A-591C-6028-6724-3B3D60115D56}"/>
              </a:ext>
            </a:extLst>
          </p:cNvPr>
          <p:cNvSpPr>
            <a:spLocks noGrp="1"/>
          </p:cNvSpPr>
          <p:nvPr>
            <p:ph type="sldNum" sz="quarter" idx="11"/>
          </p:nvPr>
        </p:nvSpPr>
        <p:spPr/>
        <p:txBody>
          <a:bodyPr/>
          <a:lstStyle/>
          <a:p>
            <a:fld id="{64E5BE4B-2FBF-4174-9E62-85FAD1CB43A6}" type="slidenum">
              <a:rPr lang="en-US" smtClean="0"/>
              <a:pPr/>
              <a:t>3</a:t>
            </a:fld>
            <a:endParaRPr lang="en-US" dirty="0"/>
          </a:p>
        </p:txBody>
      </p:sp>
    </p:spTree>
    <p:extLst>
      <p:ext uri="{BB962C8B-B14F-4D97-AF65-F5344CB8AC3E}">
        <p14:creationId xmlns:p14="http://schemas.microsoft.com/office/powerpoint/2010/main" val="3372288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82120-3000-17D5-E418-D308073023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BD61F3-7F2F-E703-AB0E-D0FC4B386D52}"/>
              </a:ext>
            </a:extLst>
          </p:cNvPr>
          <p:cNvSpPr>
            <a:spLocks noGrp="1"/>
          </p:cNvSpPr>
          <p:nvPr>
            <p:ph type="title"/>
          </p:nvPr>
        </p:nvSpPr>
        <p:spPr/>
        <p:txBody>
          <a:bodyPr/>
          <a:lstStyle/>
          <a:p>
            <a:r>
              <a:rPr lang="en-US" dirty="0"/>
              <a:t>2. Utilize Benchtop and Lab Setups Intelligently</a:t>
            </a:r>
          </a:p>
        </p:txBody>
      </p:sp>
      <p:sp>
        <p:nvSpPr>
          <p:cNvPr id="3" name="Content Placeholder 2">
            <a:extLst>
              <a:ext uri="{FF2B5EF4-FFF2-40B4-BE49-F238E27FC236}">
                <a16:creationId xmlns:a16="http://schemas.microsoft.com/office/drawing/2014/main" id="{C2CC43F2-01A4-0D28-3E3F-E667AF53399A}"/>
              </a:ext>
            </a:extLst>
          </p:cNvPr>
          <p:cNvSpPr>
            <a:spLocks noGrp="1"/>
          </p:cNvSpPr>
          <p:nvPr>
            <p:ph idx="1"/>
          </p:nvPr>
        </p:nvSpPr>
        <p:spPr/>
        <p:txBody>
          <a:bodyPr/>
          <a:lstStyle/>
          <a:p>
            <a:r>
              <a:rPr lang="en-US" sz="1600" dirty="0"/>
              <a:t>Field Testing Is Slow and Expensive!</a:t>
            </a:r>
          </a:p>
          <a:p>
            <a:endParaRPr lang="en-US" sz="1600" dirty="0"/>
          </a:p>
          <a:p>
            <a:r>
              <a:rPr lang="en-US" sz="1600" dirty="0"/>
              <a:t>Simulations can be your best friend</a:t>
            </a:r>
          </a:p>
          <a:p>
            <a:pPr lvl="1"/>
            <a:r>
              <a:rPr lang="en-US" sz="1600" dirty="0"/>
              <a:t>Understand the limits!</a:t>
            </a:r>
          </a:p>
          <a:p>
            <a:pPr lvl="1"/>
            <a:endParaRPr lang="en-US" sz="1600" dirty="0"/>
          </a:p>
          <a:p>
            <a:r>
              <a:rPr lang="en-US" sz="1600" dirty="0"/>
              <a:t>Plan Properly for Your Benchtop or SIL Setups</a:t>
            </a:r>
          </a:p>
          <a:p>
            <a:endParaRPr lang="en-US" sz="1600" dirty="0"/>
          </a:p>
          <a:p>
            <a:endParaRPr lang="en-US" sz="1600" dirty="0"/>
          </a:p>
          <a:p>
            <a:endParaRPr lang="en-US" sz="1600" dirty="0"/>
          </a:p>
        </p:txBody>
      </p:sp>
      <p:sp>
        <p:nvSpPr>
          <p:cNvPr id="4" name="Date Placeholder 3">
            <a:extLst>
              <a:ext uri="{FF2B5EF4-FFF2-40B4-BE49-F238E27FC236}">
                <a16:creationId xmlns:a16="http://schemas.microsoft.com/office/drawing/2014/main" id="{35137B82-D7B3-209F-7689-7F2D3410F055}"/>
              </a:ext>
            </a:extLst>
          </p:cNvPr>
          <p:cNvSpPr>
            <a:spLocks noGrp="1"/>
          </p:cNvSpPr>
          <p:nvPr>
            <p:ph type="dt" sz="half" idx="10"/>
          </p:nvPr>
        </p:nvSpPr>
        <p:spPr/>
        <p:txBody>
          <a:bodyPr/>
          <a:lstStyle/>
          <a:p>
            <a:fld id="{AD622D1A-DF83-41A8-85FF-04D90BF831D3}" type="datetime3">
              <a:rPr lang="en-US" smtClean="0"/>
              <a:t>8 August 2026</a:t>
            </a:fld>
            <a:endParaRPr lang="en-US" dirty="0"/>
          </a:p>
        </p:txBody>
      </p:sp>
      <p:sp>
        <p:nvSpPr>
          <p:cNvPr id="5" name="Slide Number Placeholder 4">
            <a:extLst>
              <a:ext uri="{FF2B5EF4-FFF2-40B4-BE49-F238E27FC236}">
                <a16:creationId xmlns:a16="http://schemas.microsoft.com/office/drawing/2014/main" id="{A3F60E44-692B-81A7-8D8A-18993E5899CB}"/>
              </a:ext>
            </a:extLst>
          </p:cNvPr>
          <p:cNvSpPr>
            <a:spLocks noGrp="1"/>
          </p:cNvSpPr>
          <p:nvPr>
            <p:ph type="sldNum" sz="quarter" idx="11"/>
          </p:nvPr>
        </p:nvSpPr>
        <p:spPr/>
        <p:txBody>
          <a:bodyPr/>
          <a:lstStyle/>
          <a:p>
            <a:fld id="{64E5BE4B-2FBF-4174-9E62-85FAD1CB43A6}" type="slidenum">
              <a:rPr lang="en-US" smtClean="0"/>
              <a:pPr/>
              <a:t>4</a:t>
            </a:fld>
            <a:endParaRPr lang="en-US" dirty="0"/>
          </a:p>
        </p:txBody>
      </p:sp>
    </p:spTree>
    <p:extLst>
      <p:ext uri="{BB962C8B-B14F-4D97-AF65-F5344CB8AC3E}">
        <p14:creationId xmlns:p14="http://schemas.microsoft.com/office/powerpoint/2010/main" val="4202109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42C6D-9DC1-8B29-A48F-92F0AF4072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71FCE5-B1C8-188E-7B22-F71F77314641}"/>
              </a:ext>
            </a:extLst>
          </p:cNvPr>
          <p:cNvSpPr>
            <a:spLocks noGrp="1"/>
          </p:cNvSpPr>
          <p:nvPr>
            <p:ph type="title"/>
          </p:nvPr>
        </p:nvSpPr>
        <p:spPr/>
        <p:txBody>
          <a:bodyPr/>
          <a:lstStyle/>
          <a:p>
            <a:r>
              <a:rPr lang="en-US" dirty="0"/>
              <a:t>3. Avoid Configuration hell</a:t>
            </a:r>
          </a:p>
        </p:txBody>
      </p:sp>
      <p:sp>
        <p:nvSpPr>
          <p:cNvPr id="3" name="Content Placeholder 2">
            <a:extLst>
              <a:ext uri="{FF2B5EF4-FFF2-40B4-BE49-F238E27FC236}">
                <a16:creationId xmlns:a16="http://schemas.microsoft.com/office/drawing/2014/main" id="{8BB77B0B-699F-F3C9-0EEF-705CAC1E6F4F}"/>
              </a:ext>
            </a:extLst>
          </p:cNvPr>
          <p:cNvSpPr>
            <a:spLocks noGrp="1"/>
          </p:cNvSpPr>
          <p:nvPr>
            <p:ph idx="1"/>
          </p:nvPr>
        </p:nvSpPr>
        <p:spPr/>
        <p:txBody>
          <a:bodyPr/>
          <a:lstStyle/>
          <a:p>
            <a:r>
              <a:rPr lang="en-US" sz="1600" dirty="0"/>
              <a:t>Prepare A Plan For Managing Software And Hardware Configurations At The START Of Your Program</a:t>
            </a:r>
          </a:p>
          <a:p>
            <a:endParaRPr lang="en-US" sz="1600" dirty="0"/>
          </a:p>
          <a:p>
            <a:r>
              <a:rPr lang="en-US" sz="1600" dirty="0"/>
              <a:t>Don’t Let Configuration Management Slide, It Will Be Difficult To Get Back On Track</a:t>
            </a:r>
          </a:p>
          <a:p>
            <a:endParaRPr lang="en-US" sz="1600" dirty="0"/>
          </a:p>
          <a:p>
            <a:r>
              <a:rPr lang="en-US" sz="1600" dirty="0"/>
              <a:t>Document Processes and Key Lessons Learned As You Go, Don’t Assume You Will Remember </a:t>
            </a:r>
          </a:p>
          <a:p>
            <a:endParaRPr lang="en-US" sz="1600" dirty="0"/>
          </a:p>
        </p:txBody>
      </p:sp>
      <p:sp>
        <p:nvSpPr>
          <p:cNvPr id="4" name="Date Placeholder 3">
            <a:extLst>
              <a:ext uri="{FF2B5EF4-FFF2-40B4-BE49-F238E27FC236}">
                <a16:creationId xmlns:a16="http://schemas.microsoft.com/office/drawing/2014/main" id="{60D366EB-6FC7-8993-CFE6-B0C5558E67D2}"/>
              </a:ext>
            </a:extLst>
          </p:cNvPr>
          <p:cNvSpPr>
            <a:spLocks noGrp="1"/>
          </p:cNvSpPr>
          <p:nvPr>
            <p:ph type="dt" sz="half" idx="10"/>
          </p:nvPr>
        </p:nvSpPr>
        <p:spPr/>
        <p:txBody>
          <a:bodyPr/>
          <a:lstStyle/>
          <a:p>
            <a:fld id="{AD622D1A-DF83-41A8-85FF-04D90BF831D3}" type="datetime3">
              <a:rPr lang="en-US" smtClean="0"/>
              <a:t>8 August 2026</a:t>
            </a:fld>
            <a:endParaRPr lang="en-US" dirty="0"/>
          </a:p>
        </p:txBody>
      </p:sp>
      <p:sp>
        <p:nvSpPr>
          <p:cNvPr id="5" name="Slide Number Placeholder 4">
            <a:extLst>
              <a:ext uri="{FF2B5EF4-FFF2-40B4-BE49-F238E27FC236}">
                <a16:creationId xmlns:a16="http://schemas.microsoft.com/office/drawing/2014/main" id="{186BC76D-9507-DBD5-4E2D-B67B85E10BD1}"/>
              </a:ext>
            </a:extLst>
          </p:cNvPr>
          <p:cNvSpPr>
            <a:spLocks noGrp="1"/>
          </p:cNvSpPr>
          <p:nvPr>
            <p:ph type="sldNum" sz="quarter" idx="11"/>
          </p:nvPr>
        </p:nvSpPr>
        <p:spPr/>
        <p:txBody>
          <a:bodyPr/>
          <a:lstStyle/>
          <a:p>
            <a:fld id="{64E5BE4B-2FBF-4174-9E62-85FAD1CB43A6}" type="slidenum">
              <a:rPr lang="en-US" smtClean="0"/>
              <a:pPr/>
              <a:t>5</a:t>
            </a:fld>
            <a:endParaRPr lang="en-US" dirty="0"/>
          </a:p>
        </p:txBody>
      </p:sp>
    </p:spTree>
    <p:extLst>
      <p:ext uri="{BB962C8B-B14F-4D97-AF65-F5344CB8AC3E}">
        <p14:creationId xmlns:p14="http://schemas.microsoft.com/office/powerpoint/2010/main" val="3137145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D64E11-5290-8266-BCF2-C3B2CECE8FC2}"/>
              </a:ext>
            </a:extLst>
          </p:cNvPr>
          <p:cNvSpPr>
            <a:spLocks noGrp="1"/>
          </p:cNvSpPr>
          <p:nvPr>
            <p:ph type="body" sz="quarter" idx="10"/>
          </p:nvPr>
        </p:nvSpPr>
        <p:spPr/>
        <p:txBody>
          <a:bodyPr/>
          <a:lstStyle/>
          <a:p>
            <a:endParaRPr lang="en-US" dirty="0"/>
          </a:p>
        </p:txBody>
      </p:sp>
      <p:sp>
        <p:nvSpPr>
          <p:cNvPr id="3" name="Date Placeholder 2">
            <a:extLst>
              <a:ext uri="{FF2B5EF4-FFF2-40B4-BE49-F238E27FC236}">
                <a16:creationId xmlns:a16="http://schemas.microsoft.com/office/drawing/2014/main" id="{2C002021-6223-CD58-95F9-B5A1447E45ED}"/>
              </a:ext>
            </a:extLst>
          </p:cNvPr>
          <p:cNvSpPr>
            <a:spLocks noGrp="1"/>
          </p:cNvSpPr>
          <p:nvPr>
            <p:ph type="dt" sz="half" idx="11"/>
          </p:nvPr>
        </p:nvSpPr>
        <p:spPr/>
        <p:txBody>
          <a:bodyPr/>
          <a:lstStyle/>
          <a:p>
            <a:fld id="{D73F5459-4D6D-4EEA-96C6-1B9B944EE2E0}" type="datetime3">
              <a:rPr lang="en-US" smtClean="0"/>
              <a:t>8 August 2026</a:t>
            </a:fld>
            <a:endParaRPr lang="en-US" dirty="0"/>
          </a:p>
        </p:txBody>
      </p:sp>
      <p:sp>
        <p:nvSpPr>
          <p:cNvPr id="4" name="Slide Number Placeholder 3">
            <a:extLst>
              <a:ext uri="{FF2B5EF4-FFF2-40B4-BE49-F238E27FC236}">
                <a16:creationId xmlns:a16="http://schemas.microsoft.com/office/drawing/2014/main" id="{D806BFBE-B87D-5085-B438-B48C6B8DBCEE}"/>
              </a:ext>
            </a:extLst>
          </p:cNvPr>
          <p:cNvSpPr>
            <a:spLocks noGrp="1"/>
          </p:cNvSpPr>
          <p:nvPr>
            <p:ph type="sldNum" sz="quarter" idx="12"/>
          </p:nvPr>
        </p:nvSpPr>
        <p:spPr/>
        <p:txBody>
          <a:bodyPr/>
          <a:lstStyle/>
          <a:p>
            <a:fld id="{64E5BE4B-2FBF-4174-9E62-85FAD1CB43A6}" type="slidenum">
              <a:rPr lang="en-US" smtClean="0"/>
              <a:pPr/>
              <a:t>6</a:t>
            </a:fld>
            <a:endParaRPr lang="en-US" dirty="0"/>
          </a:p>
        </p:txBody>
      </p:sp>
    </p:spTree>
    <p:extLst>
      <p:ext uri="{BB962C8B-B14F-4D97-AF65-F5344CB8AC3E}">
        <p14:creationId xmlns:p14="http://schemas.microsoft.com/office/powerpoint/2010/main" val="922484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7738694"/>
      </p:ext>
    </p:extLst>
  </p:cSld>
  <p:clrMapOvr>
    <a:masterClrMapping/>
  </p:clrMapOvr>
</p:sld>
</file>

<file path=ppt/theme/theme1.xml><?xml version="1.0" encoding="utf-8"?>
<a:theme xmlns:a="http://schemas.openxmlformats.org/drawingml/2006/main" name="US Army 2025 T2COM DEVCOM Logo">
  <a:themeElements>
    <a:clrScheme name="US Army Color Palette">
      <a:dk1>
        <a:srgbClr val="000000"/>
      </a:dk1>
      <a:lt1>
        <a:srgbClr val="FFFFFF"/>
      </a:lt1>
      <a:dk2>
        <a:srgbClr val="221F20"/>
      </a:dk2>
      <a:lt2>
        <a:srgbClr val="FFCC01"/>
      </a:lt2>
      <a:accent1>
        <a:srgbClr val="221F20"/>
      </a:accent1>
      <a:accent2>
        <a:srgbClr val="FFCC01"/>
      </a:accent2>
      <a:accent3>
        <a:srgbClr val="727365"/>
      </a:accent3>
      <a:accent4>
        <a:srgbClr val="D5D5D7"/>
      </a:accent4>
      <a:accent5>
        <a:srgbClr val="565557"/>
      </a:accent5>
      <a:accent6>
        <a:srgbClr val="BFB8A6"/>
      </a:accent6>
      <a:hlink>
        <a:srgbClr val="565557"/>
      </a:hlink>
      <a:folHlink>
        <a:srgbClr val="305B6E"/>
      </a:folHlink>
    </a:clrScheme>
    <a:fontScheme name="US Army 2023 Fonts">
      <a:majorFont>
        <a:latin typeface="Arial"/>
        <a:ea typeface=""/>
        <a:cs typeface=""/>
      </a:majorFont>
      <a:minorFont>
        <a:latin typeface="Arial"/>
        <a:ea typeface=""/>
        <a:cs typeface=""/>
      </a:minorFont>
    </a:fontScheme>
    <a:fmtScheme name="US Army 2023 Effects">
      <a:fillStyleLst>
        <a:solidFill>
          <a:schemeClr val="phClr"/>
        </a:solidFill>
        <a:solidFill>
          <a:schemeClr val="phClr"/>
        </a:solidFill>
        <a:solidFill>
          <a:schemeClr val="phClr"/>
        </a:solidFill>
      </a:fillStyleLst>
      <a:lnStyleLst>
        <a:ln w="12700" cap="flat" cmpd="sng" algn="ctr">
          <a:solidFill>
            <a:schemeClr val="phClr"/>
          </a:solidFill>
          <a:prstDash val="solid"/>
        </a:ln>
        <a:ln w="12700" cap="flat" cmpd="sng" algn="ctr">
          <a:solidFill>
            <a:schemeClr val="phClr"/>
          </a:solidFill>
          <a:prstDash val="solid"/>
        </a:ln>
        <a:ln w="12700" cap="flat"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miter/>
        </a:ln>
      </a:spPr>
      <a:bodyPr/>
      <a:lstStyle>
        <a:defPPr algn="ctr">
          <a:lnSpc>
            <a:spcPct val="95000"/>
          </a:lnSpc>
          <a:defRPr sz="1700"/>
        </a:defPPr>
      </a:lstStyle>
      <a:style>
        <a:lnRef idx="0">
          <a:schemeClr val="accent1"/>
        </a:lnRef>
        <a:fillRef idx="1">
          <a:schemeClr val="accent1"/>
        </a:fillRef>
        <a:effectRef idx="0">
          <a:srgbClr val="000000"/>
        </a:effectRef>
        <a:fontRef idx="minor">
          <a:srgbClr val="FFFFFF"/>
        </a:fontRef>
      </a:style>
    </a:spDef>
    <a:lnDef>
      <a:spPr>
        <a:ln w="12700" cap="flat">
          <a:miter/>
        </a:ln>
      </a:spPr>
      <a:bodyPr/>
      <a:lstStyle/>
      <a:style>
        <a:lnRef idx="1">
          <a:schemeClr val="accent1"/>
        </a:lnRef>
        <a:fillRef idx="0">
          <a:schemeClr val="accent1"/>
        </a:fillRef>
        <a:effectRef idx="0">
          <a:srgbClr val="000000"/>
        </a:effectRef>
        <a:fontRef idx="minor">
          <a:srgbClr val="FFFFFF"/>
        </a:fontRef>
      </a:style>
    </a:lnDef>
    <a:txDef>
      <a:spPr>
        <a:noFill/>
      </a:spPr>
      <a:bodyPr wrap="square" lIns="0" tIns="0" rIns="0" bIns="0" rtlCol="0">
        <a:noAutofit/>
      </a:bodyPr>
      <a:lstStyle>
        <a:defPPr marL="182880" indent="-182880">
          <a:lnSpc>
            <a:spcPct val="95000"/>
          </a:lnSpc>
          <a:spcBef>
            <a:spcPts val="1000"/>
          </a:spcBef>
          <a:buSzPct val="100000"/>
          <a:buFont typeface="Arial"/>
          <a:buChar char="▪"/>
          <a:defRPr sz="1700"/>
        </a:defPPr>
      </a:lstStyle>
    </a:txDef>
  </a:objectDefaults>
  <a:extraClrSchemeLst/>
  <a:custClrLst>
    <a:custClr name="Army Black">
      <a:srgbClr val="221F20"/>
    </a:custClr>
    <a:custClr name="Army Gold">
      <a:srgbClr val="FFCC01"/>
    </a:custClr>
    <a:custClr name="White">
      <a:srgbClr val="FFFFFF"/>
    </a:custClr>
    <a:custClr name="Army Green">
      <a:srgbClr val="2F372F"/>
    </a:custClr>
    <a:custClr name="Tan">
      <a:srgbClr val="F1E4C7"/>
    </a:custClr>
    <a:custClr name="Field 01">
      <a:srgbClr val="727365"/>
    </a:custClr>
    <a:custClr name="Field 02">
      <a:srgbClr val="BFB8A6"/>
    </a:custClr>
    <a:custClr name="Gray 01">
      <a:srgbClr val="565557"/>
    </a:custClr>
    <a:custClr name="Gray 02">
      <a:srgbClr val="D5D5D7"/>
    </a:custClr>
    <a:custClr name="Highlight Orange">
      <a:srgbClr val="F16521"/>
    </a:custClr>
    <a:custClr name="Highlight Green">
      <a:srgbClr val="2DAA27"/>
    </a:custClr>
    <a:custClr name="Highlight Red">
      <a:srgbClr val="CF0000"/>
    </a:custClr>
  </a:custClrLst>
  <a:extLst>
    <a:ext uri="{05A4C25C-085E-4340-85A3-A5531E510DB2}">
      <thm15:themeFamily xmlns:thm15="http://schemas.microsoft.com/office/thememl/2012/main" name="US Army PowerPoint 16x9 12Feb2023" id="{3EB2FCAD-453B-4F97-9379-31EB449BB4A1}" vid="{CCBAEC26-5D3F-44DD-9C13-DB69982D462A}"/>
    </a:ext>
  </a:extLst>
</a:theme>
</file>

<file path=ppt/theme/theme2.xml><?xml version="1.0" encoding="utf-8"?>
<a:theme xmlns:a="http://schemas.openxmlformats.org/drawingml/2006/main" name="US Army 2023">
  <a:themeElements>
    <a:clrScheme name="US Army 2023 Colors">
      <a:dk1>
        <a:srgbClr val="221F20"/>
      </a:dk1>
      <a:lt1>
        <a:srgbClr val="FFFFFF"/>
      </a:lt1>
      <a:dk2>
        <a:srgbClr val="221F20"/>
      </a:dk2>
      <a:lt2>
        <a:srgbClr val="FFCC01"/>
      </a:lt2>
      <a:accent1>
        <a:srgbClr val="221F20"/>
      </a:accent1>
      <a:accent2>
        <a:srgbClr val="FFCC01"/>
      </a:accent2>
      <a:accent3>
        <a:srgbClr val="727365"/>
      </a:accent3>
      <a:accent4>
        <a:srgbClr val="D5D5D7"/>
      </a:accent4>
      <a:accent5>
        <a:srgbClr val="565557"/>
      </a:accent5>
      <a:accent6>
        <a:srgbClr val="BFB8A6"/>
      </a:accent6>
      <a:hlink>
        <a:srgbClr val="565557"/>
      </a:hlink>
      <a:folHlink>
        <a:srgbClr val="565557"/>
      </a:folHlink>
    </a:clrScheme>
    <a:fontScheme name="US Army 2023 Fonts">
      <a:majorFont>
        <a:latin typeface="Arial"/>
        <a:ea typeface=""/>
        <a:cs typeface=""/>
      </a:majorFont>
      <a:minorFont>
        <a:latin typeface="Arial"/>
        <a:ea typeface=""/>
        <a:cs typeface=""/>
      </a:minorFont>
    </a:fontScheme>
    <a:fmtScheme name="US Army 2023 Effects">
      <a:fillStyleLst>
        <a:solidFill>
          <a:schemeClr val="phClr"/>
        </a:solidFill>
        <a:solidFill>
          <a:schemeClr val="phClr"/>
        </a:solidFill>
        <a:solidFill>
          <a:schemeClr val="phClr"/>
        </a:solidFill>
      </a:fillStyleLst>
      <a:lnStyleLst>
        <a:ln w="12700" cap="flat" cmpd="sng" algn="ctr">
          <a:solidFill>
            <a:schemeClr val="phClr"/>
          </a:solidFill>
          <a:prstDash val="solid"/>
        </a:ln>
        <a:ln w="12700" cap="flat" cmpd="sng" algn="ctr">
          <a:solidFill>
            <a:schemeClr val="phClr"/>
          </a:solidFill>
          <a:prstDash val="solid"/>
        </a:ln>
        <a:ln w="12700" cap="flat"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miter/>
        </a:ln>
      </a:spPr>
      <a:bodyPr/>
      <a:lstStyle>
        <a:defPPr algn="ctr">
          <a:lnSpc>
            <a:spcPct val="95000"/>
          </a:lnSpc>
          <a:defRPr sz="1700"/>
        </a:defPPr>
      </a:lstStyle>
      <a:style>
        <a:lnRef idx="0">
          <a:schemeClr val="accent1"/>
        </a:lnRef>
        <a:fillRef idx="1">
          <a:schemeClr val="accent1"/>
        </a:fillRef>
        <a:effectRef idx="0">
          <a:srgbClr val="000000"/>
        </a:effectRef>
        <a:fontRef idx="minor">
          <a:srgbClr val="FFFFFF"/>
        </a:fontRef>
      </a:style>
    </a:spDef>
    <a:lnDef>
      <a:spPr>
        <a:ln w="12700" cap="flat">
          <a:miter/>
        </a:ln>
      </a:spPr>
      <a:bodyPr/>
      <a:lstStyle/>
      <a:style>
        <a:lnRef idx="1">
          <a:schemeClr val="accent1"/>
        </a:lnRef>
        <a:fillRef idx="0">
          <a:schemeClr val="accent1"/>
        </a:fillRef>
        <a:effectRef idx="0">
          <a:srgbClr val="000000"/>
        </a:effectRef>
        <a:fontRef idx="minor">
          <a:srgbClr val="FFFFFF"/>
        </a:fontRef>
      </a:style>
    </a:lnDef>
    <a:txDef>
      <a:spPr>
        <a:noFill/>
      </a:spPr>
      <a:bodyPr wrap="square" lIns="0" tIns="0" rIns="0" bIns="0" rtlCol="0">
        <a:noAutofit/>
      </a:bodyPr>
      <a:lstStyle>
        <a:defPPr marL="182880" indent="-182880">
          <a:lnSpc>
            <a:spcPct val="95000"/>
          </a:lnSpc>
          <a:spcBef>
            <a:spcPts val="1000"/>
          </a:spcBef>
          <a:buSzPct val="100000"/>
          <a:buFont typeface="Arial"/>
          <a:buChar char="▪"/>
          <a:defRPr sz="1700"/>
        </a:defPPr>
      </a:lstStyle>
    </a:txDef>
  </a:objectDefaults>
  <a:extraClrSchemeLst/>
  <a:custClrLst>
    <a:custClr name="Army Black">
      <a:srgbClr val="221F20"/>
    </a:custClr>
    <a:custClr name="Army Gold">
      <a:srgbClr val="FFCC01"/>
    </a:custClr>
    <a:custClr name="White">
      <a:srgbClr val="FFFFFF"/>
    </a:custClr>
    <a:custClr name="Army Green">
      <a:srgbClr val="2F372F"/>
    </a:custClr>
    <a:custClr name="Tan">
      <a:srgbClr val="F1E4C7"/>
    </a:custClr>
    <a:custClr name="Field 01">
      <a:srgbClr val="727365"/>
    </a:custClr>
    <a:custClr name="Field 02">
      <a:srgbClr val="BFB8A6"/>
    </a:custClr>
    <a:custClr name="Gray 01">
      <a:srgbClr val="565557"/>
    </a:custClr>
    <a:custClr name="Gray 02">
      <a:srgbClr val="D5D5D7"/>
    </a:custClr>
    <a:custClr name="Highlight Orange">
      <a:srgbClr val="F16521"/>
    </a:custClr>
    <a:custClr name="Highlight Green">
      <a:srgbClr val="2DAA27"/>
    </a:custClr>
    <a:custClr name="Highlight Red">
      <a:srgbClr val="CF0000"/>
    </a:custClr>
  </a:custClrLst>
</a:theme>
</file>

<file path=ppt/theme/theme3.xml><?xml version="1.0" encoding="utf-8"?>
<a:theme xmlns:a="http://schemas.openxmlformats.org/drawingml/2006/main" name="US Army 2023">
  <a:themeElements>
    <a:clrScheme name="US Army 2023 Colors">
      <a:dk1>
        <a:srgbClr val="221F20"/>
      </a:dk1>
      <a:lt1>
        <a:srgbClr val="FFFFFF"/>
      </a:lt1>
      <a:dk2>
        <a:srgbClr val="221F20"/>
      </a:dk2>
      <a:lt2>
        <a:srgbClr val="FFCC01"/>
      </a:lt2>
      <a:accent1>
        <a:srgbClr val="221F20"/>
      </a:accent1>
      <a:accent2>
        <a:srgbClr val="FFCC01"/>
      </a:accent2>
      <a:accent3>
        <a:srgbClr val="727365"/>
      </a:accent3>
      <a:accent4>
        <a:srgbClr val="D5D5D7"/>
      </a:accent4>
      <a:accent5>
        <a:srgbClr val="565557"/>
      </a:accent5>
      <a:accent6>
        <a:srgbClr val="BFB8A6"/>
      </a:accent6>
      <a:hlink>
        <a:srgbClr val="565557"/>
      </a:hlink>
      <a:folHlink>
        <a:srgbClr val="565557"/>
      </a:folHlink>
    </a:clrScheme>
    <a:fontScheme name="US Army 2023 Fonts">
      <a:majorFont>
        <a:latin typeface="Arial"/>
        <a:ea typeface=""/>
        <a:cs typeface=""/>
      </a:majorFont>
      <a:minorFont>
        <a:latin typeface="Arial"/>
        <a:ea typeface=""/>
        <a:cs typeface=""/>
      </a:minorFont>
    </a:fontScheme>
    <a:fmtScheme name="US Army 2023 Effects">
      <a:fillStyleLst>
        <a:solidFill>
          <a:schemeClr val="phClr"/>
        </a:solidFill>
        <a:solidFill>
          <a:schemeClr val="phClr"/>
        </a:solidFill>
        <a:solidFill>
          <a:schemeClr val="phClr"/>
        </a:solidFill>
      </a:fillStyleLst>
      <a:lnStyleLst>
        <a:ln w="12700" cap="flat" cmpd="sng" algn="ctr">
          <a:solidFill>
            <a:schemeClr val="phClr"/>
          </a:solidFill>
          <a:prstDash val="solid"/>
        </a:ln>
        <a:ln w="12700" cap="flat" cmpd="sng" algn="ctr">
          <a:solidFill>
            <a:schemeClr val="phClr"/>
          </a:solidFill>
          <a:prstDash val="solid"/>
        </a:ln>
        <a:ln w="12700" cap="flat"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miter/>
        </a:ln>
      </a:spPr>
      <a:bodyPr/>
      <a:lstStyle>
        <a:defPPr algn="ctr">
          <a:lnSpc>
            <a:spcPct val="95000"/>
          </a:lnSpc>
          <a:defRPr sz="1700"/>
        </a:defPPr>
      </a:lstStyle>
      <a:style>
        <a:lnRef idx="0">
          <a:schemeClr val="accent1"/>
        </a:lnRef>
        <a:fillRef idx="1">
          <a:schemeClr val="accent1"/>
        </a:fillRef>
        <a:effectRef idx="0">
          <a:srgbClr val="000000"/>
        </a:effectRef>
        <a:fontRef idx="minor">
          <a:srgbClr val="FFFFFF"/>
        </a:fontRef>
      </a:style>
    </a:spDef>
    <a:lnDef>
      <a:spPr>
        <a:ln w="12700" cap="flat">
          <a:miter/>
        </a:ln>
      </a:spPr>
      <a:bodyPr/>
      <a:lstStyle/>
      <a:style>
        <a:lnRef idx="1">
          <a:schemeClr val="accent1"/>
        </a:lnRef>
        <a:fillRef idx="0">
          <a:schemeClr val="accent1"/>
        </a:fillRef>
        <a:effectRef idx="0">
          <a:srgbClr val="000000"/>
        </a:effectRef>
        <a:fontRef idx="minor">
          <a:srgbClr val="FFFFFF"/>
        </a:fontRef>
      </a:style>
    </a:lnDef>
    <a:txDef>
      <a:spPr>
        <a:noFill/>
      </a:spPr>
      <a:bodyPr wrap="square" lIns="0" tIns="0" rIns="0" bIns="0" rtlCol="0">
        <a:noAutofit/>
      </a:bodyPr>
      <a:lstStyle>
        <a:defPPr marL="182880" indent="-182880">
          <a:lnSpc>
            <a:spcPct val="95000"/>
          </a:lnSpc>
          <a:spcBef>
            <a:spcPts val="1000"/>
          </a:spcBef>
          <a:buSzPct val="100000"/>
          <a:buFont typeface="Arial"/>
          <a:buChar char="▪"/>
          <a:defRPr sz="1700"/>
        </a:defPPr>
      </a:lstStyle>
    </a:txDef>
  </a:objectDefaults>
  <a:extraClrSchemeLst/>
  <a:custClrLst>
    <a:custClr name="Army Black">
      <a:srgbClr val="221F20"/>
    </a:custClr>
    <a:custClr name="Army Gold">
      <a:srgbClr val="FFCC01"/>
    </a:custClr>
    <a:custClr name="White">
      <a:srgbClr val="FFFFFF"/>
    </a:custClr>
    <a:custClr name="Army Green">
      <a:srgbClr val="2F372F"/>
    </a:custClr>
    <a:custClr name="Tan">
      <a:srgbClr val="F1E4C7"/>
    </a:custClr>
    <a:custClr name="Field 01">
      <a:srgbClr val="727365"/>
    </a:custClr>
    <a:custClr name="Field 02">
      <a:srgbClr val="BFB8A6"/>
    </a:custClr>
    <a:custClr name="Gray 01">
      <a:srgbClr val="565557"/>
    </a:custClr>
    <a:custClr name="Gray 02">
      <a:srgbClr val="D5D5D7"/>
    </a:custClr>
    <a:custClr name="Highlight Orange">
      <a:srgbClr val="F16521"/>
    </a:custClr>
    <a:custClr name="Highlight Green">
      <a:srgbClr val="2DAA27"/>
    </a:custClr>
    <a:custClr name="Highlight Red">
      <a:srgbClr val="CF0000"/>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591f8af-6583-4f70-b9c2-fbccefc6abcb">
      <Terms xmlns="http://schemas.microsoft.com/office/infopath/2007/PartnerControls"/>
    </lcf76f155ced4ddcb4097134ff3c332f>
    <TaxCatchAll xmlns="02e3e204-9d3f-4903-bb52-3b4cb3b5199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CEC14D83F679F43A23D69041BE21391" ma:contentTypeVersion="13" ma:contentTypeDescription="Create a new document." ma:contentTypeScope="" ma:versionID="f47b2e124c11f6a988e83845995d47e9">
  <xsd:schema xmlns:xsd="http://www.w3.org/2001/XMLSchema" xmlns:xs="http://www.w3.org/2001/XMLSchema" xmlns:p="http://schemas.microsoft.com/office/2006/metadata/properties" xmlns:ns2="e591f8af-6583-4f70-b9c2-fbccefc6abcb" xmlns:ns3="02e3e204-9d3f-4903-bb52-3b4cb3b51994" targetNamespace="http://schemas.microsoft.com/office/2006/metadata/properties" ma:root="true" ma:fieldsID="74e10584d94f96e24f72ef7a59779e52" ns2:_="" ns3:_="">
    <xsd:import namespace="e591f8af-6583-4f70-b9c2-fbccefc6abcb"/>
    <xsd:import namespace="02e3e204-9d3f-4903-bb52-3b4cb3b519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91f8af-6583-4f70-b9c2-fbccefc6ab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6c19559-08d5-42cc-ae8c-a1e707661fd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2e3e204-9d3f-4903-bb52-3b4cb3b5199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89ecde8-7f47-428d-978f-e585f1756369}" ma:internalName="TaxCatchAll" ma:showField="CatchAllData" ma:web="02e3e204-9d3f-4903-bb52-3b4cb3b519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9AC7815-1616-4735-A579-0F5E8B88B5B3}">
  <ds:schemaRefs>
    <ds:schemaRef ds:uri="bf03329a-b82f-4e49-86ef-f9e71b209498"/>
    <ds:schemaRef ds:uri="http://schemas.openxmlformats.org/package/2006/metadata/core-properties"/>
    <ds:schemaRef ds:uri="http://schemas.microsoft.com/office/2006/documentManagement/types"/>
    <ds:schemaRef ds:uri="http://purl.org/dc/terms/"/>
    <ds:schemaRef ds:uri="http://schemas.microsoft.com/office/infopath/2007/PartnerControls"/>
    <ds:schemaRef ds:uri="http://schemas.microsoft.com/office/2006/metadata/properties"/>
    <ds:schemaRef ds:uri="http://www.w3.org/XML/1998/namespace"/>
    <ds:schemaRef ds:uri="http://purl.org/dc/dcmitype/"/>
    <ds:schemaRef ds:uri="cd079a03-f26a-4042-889e-5ba359703443"/>
    <ds:schemaRef ds:uri="http://schemas.microsoft.com/sharepoint/v3"/>
    <ds:schemaRef ds:uri="http://purl.org/dc/elements/1.1/"/>
  </ds:schemaRefs>
</ds:datastoreItem>
</file>

<file path=customXml/itemProps2.xml><?xml version="1.0" encoding="utf-8"?>
<ds:datastoreItem xmlns:ds="http://schemas.openxmlformats.org/officeDocument/2006/customXml" ds:itemID="{E53B520E-B924-4969-874C-4E827D871CC9}">
  <ds:schemaRefs>
    <ds:schemaRef ds:uri="http://schemas.microsoft.com/sharepoint/v3/contenttype/forms"/>
  </ds:schemaRefs>
</ds:datastoreItem>
</file>

<file path=customXml/itemProps3.xml><?xml version="1.0" encoding="utf-8"?>
<ds:datastoreItem xmlns:ds="http://schemas.openxmlformats.org/officeDocument/2006/customXml" ds:itemID="{AE8ED501-7848-4C77-98A4-17A9C5FB73EF}"/>
</file>

<file path=docMetadata/LabelInfo.xml><?xml version="1.0" encoding="utf-8"?>
<clbl:labelList xmlns:clbl="http://schemas.microsoft.com/office/2020/mipLabelMetadata">
  <clbl:label id="{554eecc5-e26c-4620-b240-5a8bb326c33d}" enabled="1" method="Privileged" siteId="{fae6d70f-954b-4811-92b6-0530d6f84c43}" removed="0"/>
</clbl:labelList>
</file>

<file path=docProps/app.xml><?xml version="1.0" encoding="utf-8"?>
<Properties xmlns="http://schemas.openxmlformats.org/officeDocument/2006/extended-properties" xmlns:vt="http://schemas.openxmlformats.org/officeDocument/2006/docPropsVTypes">
  <Template>army_powerpoint_template_16_9_021323-original</Template>
  <TotalTime>1664</TotalTime>
  <Words>777</Words>
  <Application>Microsoft Office PowerPoint</Application>
  <PresentationFormat>On-screen Show (4:3)</PresentationFormat>
  <Paragraphs>70</Paragraphs>
  <Slides>7</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Arial Bold</vt:lpstr>
      <vt:lpstr>US Army 2025 T2COM DEVCOM Logo</vt:lpstr>
      <vt:lpstr>U.S. ARMY COMBAT CAPABILITIES DEVELOPMENT COMMAND GROUND VEHICLE SYSTEMS CENTER</vt:lpstr>
      <vt:lpstr>Experiences from a Robotic System Integration Engineer</vt:lpstr>
      <vt:lpstr>1. DON’T UNDERESTIMATE THE COMPLEXITY</vt:lpstr>
      <vt:lpstr>2. Utilize Benchtop and Lab Setups Intelligently</vt:lpstr>
      <vt:lpstr>3. Avoid Configuration hell</vt:lpstr>
      <vt:lpstr>PowerPoint Presentation</vt:lpstr>
      <vt:lpstr>PowerPoint Presentation</vt:lpstr>
    </vt:vector>
  </TitlesOfParts>
  <Manager/>
  <Company>Army Golden Master Program</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Chisholm, Karen S CTR USARMY AFC G3-5-7 (USA)</dc:creator>
  <cp:keywords/>
  <dc:description/>
  <cp:lastModifiedBy>Cerame, Eduardo J CIV USARMY DEVCOM GVSC (USA)</cp:lastModifiedBy>
  <cp:revision>50</cp:revision>
  <dcterms:created xsi:type="dcterms:W3CDTF">2023-02-27T13:25:14Z</dcterms:created>
  <dcterms:modified xsi:type="dcterms:W3CDTF">2026-08-08T13:51:04Z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0x0101004CEC14D83F679F43A23D69041BE21391</vt:lpwstr>
  </property>
  <property fmtid="{D5CDD505-2E9C-101B-9397-08002B2CF9AE}" pid="3" name="MediaServiceImageTags">
    <vt:lpwstr/>
  </property>
  <property fmtid="{D5CDD505-2E9C-101B-9397-08002B2CF9AE}" pid="4" name="Order">
    <vt:r8>124800</vt:r8>
  </property>
  <property fmtid="{D5CDD505-2E9C-101B-9397-08002B2CF9AE}" pid="5" name="Group">
    <vt:lpwstr>PowerPoint</vt:lpwstr>
  </property>
  <property fmtid="{D5CDD505-2E9C-101B-9397-08002B2CF9AE}" pid="6" name="vti_imgdate">
    <vt:lpwstr/>
  </property>
  <property fmtid="{D5CDD505-2E9C-101B-9397-08002B2CF9AE}" pid="7" name="WorkflowChangePath">
    <vt:lpwstr>fa62ed53-5d34-4242-83f6-2fedcb8fc24a,5;fa62ed53-5d34-4242-83f6-2fedcb8fc24a,7;fa62ed53-5d34-4242-83f6-2fedcb8fc24a,11;fa62ed53-5d34-4242-83f6-2fedcb8fc24a,13;fa62ed53-5d34-4242-83f6-2fedcb8fc24a,15;dfd8c1a5-7e80-402e-bbd4-d70f76979df3,23;dfd8c1a5-7e80-4026658a819-f4f6-4bcb-b4d5-fb3b8e71c8d7,10;6658a819-f4f6-4bcb-b4d5-fb3b8e71c8d7,12;</vt:lpwstr>
  </property>
  <property fmtid="{D5CDD505-2E9C-101B-9397-08002B2CF9AE}" pid="8" name="_NewReviewCycle">
    <vt:lpwstr/>
  </property>
</Properties>
</file>